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8566" autoAdjust="0"/>
  </p:normalViewPr>
  <p:slideViewPr>
    <p:cSldViewPr>
      <p:cViewPr>
        <p:scale>
          <a:sx n="66" d="100"/>
          <a:sy n="66" d="100"/>
        </p:scale>
        <p:origin x="-150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171448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27" y="2906713"/>
            <a:ext cx="70659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19204" y="4419600"/>
            <a:ext cx="7115196" cy="114300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4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95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95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74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74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04" y="1600200"/>
            <a:ext cx="71151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3453-07CD-4C03-9425-31D384EE36B5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988840"/>
          </a:xfrm>
        </p:spPr>
        <p:txBody>
          <a:bodyPr>
            <a:normAutofit/>
          </a:bodyPr>
          <a:lstStyle/>
          <a:p>
            <a:r>
              <a:rPr lang="kk-KZ" sz="6000" dirty="0" smtClean="0"/>
              <a:t>Жылулық күні</a:t>
            </a:r>
            <a:endParaRPr lang="ru-RU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6489" y="2204864"/>
            <a:ext cx="395431" cy="504056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Подзаголовок слайда</a:t>
            </a:r>
            <a:endParaRPr lang="ru-RU" dirty="0"/>
          </a:p>
        </p:txBody>
      </p:sp>
      <p:pic>
        <p:nvPicPr>
          <p:cNvPr id="6" name="Рисунок 5" descr="SAM_4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628800"/>
            <a:ext cx="441649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4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32656"/>
            <a:ext cx="2483768" cy="1862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AM_4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276872"/>
            <a:ext cx="2747797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AM_40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437112"/>
            <a:ext cx="2747797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4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691680" y="260648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AM_4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276872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AM_40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365104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40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260648"/>
            <a:ext cx="3035829" cy="2276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M_40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3648" y="4185084"/>
            <a:ext cx="3024336" cy="22682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4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32656"/>
            <a:ext cx="2795803" cy="1988840"/>
          </a:xfrm>
          <a:prstGeom prst="rect">
            <a:avLst/>
          </a:prstGeom>
        </p:spPr>
      </p:pic>
      <p:pic>
        <p:nvPicPr>
          <p:cNvPr id="3" name="Рисунок 2" descr="SAM_4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32656"/>
            <a:ext cx="2843808" cy="2016224"/>
          </a:xfrm>
          <a:prstGeom prst="rect">
            <a:avLst/>
          </a:prstGeom>
        </p:spPr>
      </p:pic>
      <p:pic>
        <p:nvPicPr>
          <p:cNvPr id="4" name="Рисунок 3" descr="SAM_40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2492896"/>
            <a:ext cx="2376264" cy="178219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40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4365104"/>
            <a:ext cx="2880320" cy="2160240"/>
          </a:xfrm>
          <a:prstGeom prst="rect">
            <a:avLst/>
          </a:prstGeom>
        </p:spPr>
      </p:pic>
      <p:pic>
        <p:nvPicPr>
          <p:cNvPr id="6" name="Рисунок 5" descr="SAM_404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4365104"/>
            <a:ext cx="2880320" cy="216024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4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32656"/>
            <a:ext cx="2267744" cy="1700808"/>
          </a:xfrm>
          <a:prstGeom prst="rect">
            <a:avLst/>
          </a:prstGeom>
        </p:spPr>
      </p:pic>
      <p:pic>
        <p:nvPicPr>
          <p:cNvPr id="3" name="Рисунок 2" descr="SAM_4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204864"/>
            <a:ext cx="2363755" cy="1772816"/>
          </a:xfrm>
          <a:prstGeom prst="rect">
            <a:avLst/>
          </a:prstGeom>
        </p:spPr>
      </p:pic>
      <p:pic>
        <p:nvPicPr>
          <p:cNvPr id="4" name="Рисунок 3" descr="SAM_40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149080"/>
            <a:ext cx="2496277" cy="1872208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40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0"/>
            <a:ext cx="3035829" cy="2276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AM_40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700808"/>
            <a:ext cx="3264362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AM_40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3717032"/>
            <a:ext cx="3072342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40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1" y="332656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AM_4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9611" y="548680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AM_40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0058" y="3284984"/>
            <a:ext cx="3611894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40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3645024"/>
            <a:ext cx="2664297" cy="1998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40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196752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AM_40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196752"/>
            <a:ext cx="2160240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AM_40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1196752"/>
            <a:ext cx="2267744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40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3212976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M_407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3284984"/>
            <a:ext cx="2208245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AM_407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356992"/>
            <a:ext cx="2088232" cy="1566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</p:sld>
</file>

<file path=ppt/theme/theme1.xml><?xml version="1.0" encoding="utf-8"?>
<a:theme xmlns:a="http://schemas.openxmlformats.org/drawingml/2006/main" name="TS01038996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19A8E1-C6EB-4260-AC68-A497561CCE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TS010389961</Template>
  <TotalTime>96</TotalTime>
  <Words>4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TS010389961</vt:lpstr>
      <vt:lpstr>Жылулық күні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subject>Шаблон оформления</dc:subject>
  <dc:creator>Майра</dc:creator>
  <dc:description>Корпорация Майкрософт
Шаблон оформления</dc:description>
  <cp:lastModifiedBy>Майра</cp:lastModifiedBy>
  <cp:revision>32</cp:revision>
  <dcterms:created xsi:type="dcterms:W3CDTF">2013-11-04T12:23:12Z</dcterms:created>
  <dcterms:modified xsi:type="dcterms:W3CDTF">2013-11-07T06:37:11Z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TC103899619990</vt:lpwstr>
  </property>
</Properties>
</file>