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9" r:id="rId3"/>
    <p:sldId id="260" r:id="rId4"/>
    <p:sldId id="261" r:id="rId5"/>
    <p:sldId id="263" r:id="rId6"/>
    <p:sldId id="262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6000" b="1" i="1" dirty="0" smtClean="0"/>
              <a:t>Учаскерлер</a:t>
            </a:r>
            <a:endParaRPr lang="ru-RU" sz="6000" b="1" i="1" dirty="0"/>
          </a:p>
        </p:txBody>
      </p:sp>
      <p:pic>
        <p:nvPicPr>
          <p:cNvPr id="3" name="Рисунок 2" descr="SAM_4103.JPG"/>
          <p:cNvPicPr>
            <a:picLocks noChangeAspect="1"/>
          </p:cNvPicPr>
          <p:nvPr/>
        </p:nvPicPr>
        <p:blipFill>
          <a:blip r:embed="rId2" cstate="print"/>
          <a:srcRect l="7815" r="15654"/>
          <a:stretch>
            <a:fillRect/>
          </a:stretch>
        </p:blipFill>
        <p:spPr>
          <a:xfrm>
            <a:off x="2267744" y="1484784"/>
            <a:ext cx="4555639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AM_40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2939819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AM_40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772816"/>
            <a:ext cx="288032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40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4149080"/>
            <a:ext cx="3035829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40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04664"/>
            <a:ext cx="332386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AM_40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04664"/>
            <a:ext cx="322785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AM_40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501008"/>
            <a:ext cx="336037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40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AM_40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988840"/>
            <a:ext cx="2448272" cy="1836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AM_40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88640"/>
            <a:ext cx="2939819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40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9" y="3789040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M_408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336196" y="3537012"/>
            <a:ext cx="194421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40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3035829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AM_40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1" y="332656"/>
            <a:ext cx="326436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AM_40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2780928"/>
            <a:ext cx="2208245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40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9064" y="4427730"/>
            <a:ext cx="2988840" cy="2241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M_40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4509120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40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AM_40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564904"/>
            <a:ext cx="2747797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AM_40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332656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4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2448271" cy="18362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AM_4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556792"/>
            <a:ext cx="2651787" cy="1988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AM_41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2780928"/>
            <a:ext cx="2880320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41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294616" y="3938632"/>
            <a:ext cx="2160240" cy="2725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4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692696"/>
            <a:ext cx="4032448" cy="3024336"/>
          </a:xfrm>
          <a:prstGeom prst="heptagon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AM_4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620688"/>
            <a:ext cx="4187957" cy="3140968"/>
          </a:xfrm>
          <a:prstGeom prst="heptagon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</p:sld>
</file>

<file path=ppt/theme/theme1.xml><?xml version="1.0" encoding="utf-8"?>
<a:theme xmlns:a="http://schemas.openxmlformats.org/drawingml/2006/main" name="TS03000612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D8A0359-5F71-4AC4-B8A3-4857B57537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TS030006122</Template>
  <TotalTime>22</TotalTime>
  <Words>1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TS030006122</vt:lpstr>
      <vt:lpstr>Учаскерлер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Майра</dc:creator>
  <cp:lastModifiedBy>Майра</cp:lastModifiedBy>
  <cp:revision>11</cp:revision>
  <dcterms:created xsi:type="dcterms:W3CDTF">2013-11-04T12:27:16Z</dcterms:created>
  <dcterms:modified xsi:type="dcterms:W3CDTF">2013-11-07T05:58:25Z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TC300061229990</vt:lpwstr>
  </property>
</Properties>
</file>