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06666"/>
    <a:srgbClr val="0099CC"/>
    <a:srgbClr val="3366CC"/>
    <a:srgbClr val="660033"/>
    <a:srgbClr val="003399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3" autoAdjust="0"/>
    <p:restoredTop sz="94652" autoAdjust="0"/>
  </p:normalViewPr>
  <p:slideViewPr>
    <p:cSldViewPr>
      <p:cViewPr varScale="1">
        <p:scale>
          <a:sx n="69" d="100"/>
          <a:sy n="69" d="100"/>
        </p:scale>
        <p:origin x="-13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BFDEE3-3E05-4A66-9B60-0A20B037DF6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1619250" y="5445125"/>
            <a:ext cx="5832475" cy="647700"/>
          </a:xfrm>
        </p:spPr>
        <p:txBody>
          <a:bodyPr/>
          <a:lstStyle/>
          <a:p>
            <a:r>
              <a:rPr lang="kk-KZ" sz="4800" b="1" dirty="0" smtClean="0">
                <a:solidFill>
                  <a:srgbClr val="663300"/>
                </a:solidFill>
              </a:rPr>
              <a:t>Спорт “Балауса” тобы</a:t>
            </a:r>
            <a:endParaRPr lang="es-ES" sz="4800" b="1" dirty="0">
              <a:solidFill>
                <a:srgbClr val="6633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pic>
        <p:nvPicPr>
          <p:cNvPr id="7" name="Рисунок 6" descr="Изображение 1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764704"/>
            <a:ext cx="3960440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Изображение 1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764704"/>
            <a:ext cx="3744416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2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3240360" cy="2448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Изображение 2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7" y="1484784"/>
            <a:ext cx="3168352" cy="2448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Изображение 2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2780928"/>
            <a:ext cx="3384376" cy="24997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5148064" y="2348880"/>
            <a:ext cx="2880320" cy="792088"/>
          </a:xfrm>
        </p:spPr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64088" y="2276872"/>
            <a:ext cx="2880320" cy="792088"/>
          </a:xfrm>
        </p:spPr>
        <p:txBody>
          <a:bodyPr/>
          <a:lstStyle/>
          <a:p>
            <a:pPr lvl="4"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pic>
        <p:nvPicPr>
          <p:cNvPr id="7" name="Рисунок 6" descr="Изображение 1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620688"/>
            <a:ext cx="3410161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Изображение 1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628800"/>
            <a:ext cx="3397981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Изображение 1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2852936"/>
            <a:ext cx="3424700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96752"/>
            <a:ext cx="2304256" cy="14401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Содержимое 9" descr="Изображение 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908720"/>
            <a:ext cx="3145309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Изображение 2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908720"/>
            <a:ext cx="3024336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Изображение 2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2996952"/>
            <a:ext cx="2915815" cy="21397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2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76672"/>
            <a:ext cx="3046322" cy="216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Изображение 2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1700808"/>
            <a:ext cx="2979641" cy="216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Изображение 210.jpg"/>
          <p:cNvPicPr>
            <a:picLocks noChangeAspect="1"/>
          </p:cNvPicPr>
          <p:nvPr/>
        </p:nvPicPr>
        <p:blipFill>
          <a:blip r:embed="rId4" cstate="print"/>
          <a:srcRect l="10228" t="18182" r="38635" b="4545"/>
          <a:stretch>
            <a:fillRect/>
          </a:stretch>
        </p:blipFill>
        <p:spPr>
          <a:xfrm rot="5400000">
            <a:off x="6192180" y="512676"/>
            <a:ext cx="1944216" cy="2016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Изображение 2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3284984"/>
            <a:ext cx="2113280" cy="1944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Изображение 2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8104" y="2924944"/>
            <a:ext cx="3243027" cy="2304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2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548680"/>
            <a:ext cx="2811354" cy="2376264"/>
          </a:xfrm>
          <a:prstGeom prst="hexagon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Изображение 2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1556792"/>
            <a:ext cx="2592288" cy="2837599"/>
          </a:xfrm>
          <a:prstGeom prst="hexagon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Изображение 2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620688"/>
            <a:ext cx="2856316" cy="2448272"/>
          </a:xfrm>
          <a:prstGeom prst="hexagon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Изображение 2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645024"/>
            <a:ext cx="3203848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Изображение 21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52120" y="3717032"/>
            <a:ext cx="3024336" cy="1228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2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548680"/>
            <a:ext cx="4430206" cy="2736304"/>
          </a:xfrm>
          <a:prstGeom prst="pentagon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Изображение 220.jpg"/>
          <p:cNvPicPr>
            <a:picLocks noChangeAspect="1"/>
          </p:cNvPicPr>
          <p:nvPr/>
        </p:nvPicPr>
        <p:blipFill>
          <a:blip r:embed="rId3" cstate="print"/>
          <a:srcRect l="-2193" r="8983" b="40079"/>
          <a:stretch>
            <a:fillRect/>
          </a:stretch>
        </p:blipFill>
        <p:spPr>
          <a:xfrm>
            <a:off x="4572000" y="548680"/>
            <a:ext cx="4338996" cy="2808312"/>
          </a:xfrm>
          <a:prstGeom prst="pentagon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Изображение 2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2996952"/>
            <a:ext cx="3168352" cy="1944216"/>
          </a:xfrm>
          <a:prstGeom prst="pentagon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2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692696"/>
            <a:ext cx="329185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Изображение 2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2780928"/>
            <a:ext cx="3163844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Изображение 2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2708920"/>
            <a:ext cx="3168352" cy="2016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2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476672"/>
            <a:ext cx="2232248" cy="1584176"/>
          </a:xfrm>
          <a:prstGeom prst="snip1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Изображение 2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2060848"/>
            <a:ext cx="244827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Изображение 2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275856" y="548680"/>
            <a:ext cx="2304256" cy="1514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Изображение 2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2060848"/>
            <a:ext cx="2376265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Изображение 23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72200" y="548680"/>
            <a:ext cx="2376264" cy="1491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Изображение 23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3501008"/>
            <a:ext cx="2160240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Изображение 22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19872" y="3528540"/>
            <a:ext cx="2232248" cy="1484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Изображение 22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72201" y="3573016"/>
            <a:ext cx="2376263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2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548680"/>
            <a:ext cx="3712412" cy="2088232"/>
          </a:xfrm>
          <a:prstGeom prst="round2Same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Изображение 2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5" y="2852936"/>
            <a:ext cx="3816424" cy="2146738"/>
          </a:xfrm>
          <a:prstGeom prst="round2Same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Изображение 2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404664"/>
            <a:ext cx="4224469" cy="2376264"/>
          </a:xfrm>
          <a:prstGeom prst="diamond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Изображение 2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2780927"/>
            <a:ext cx="4067944" cy="2247357"/>
          </a:xfrm>
          <a:prstGeom prst="diamond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4972</TotalTime>
  <Words>7</Words>
  <Application>Microsoft Office PowerPoint</Application>
  <PresentationFormat>Экран (4:3)</PresentationFormat>
  <Paragraphs>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Diseño predeterminado</vt:lpstr>
      <vt:lpstr>Спорт “Балауса” тобы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Майра</cp:lastModifiedBy>
  <cp:revision>732</cp:revision>
  <dcterms:created xsi:type="dcterms:W3CDTF">2010-05-23T14:28:12Z</dcterms:created>
  <dcterms:modified xsi:type="dcterms:W3CDTF">2013-11-05T11:23:40Z</dcterms:modified>
</cp:coreProperties>
</file>