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50117-D701-4CFF-9DA1-A426169CA7C3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47664" y="0"/>
            <a:ext cx="642942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9050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isometricLeftDown"/>
              <a:lightRig rig="threePt" dir="t"/>
            </a:scene3d>
          </a:bodyPr>
          <a:lstStyle/>
          <a:p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Picture 3" descr="stem_leaf.png"/>
          <p:cNvPicPr/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29000" contrast="44000"/>
          </a:blip>
          <a:srcRect b="3495"/>
          <a:stretch>
            <a:fillRect/>
          </a:stretch>
        </p:blipFill>
        <p:spPr>
          <a:xfrm>
            <a:off x="6000760" y="2071678"/>
            <a:ext cx="2413907" cy="4555672"/>
          </a:xfrm>
          <a:prstGeom prst="rect">
            <a:avLst/>
          </a:prstGeom>
        </p:spPr>
      </p:pic>
      <p:pic>
        <p:nvPicPr>
          <p:cNvPr id="4" name="Picture 0" descr="daisy.png"/>
          <p:cNvPicPr/>
          <p:nvPr/>
        </p:nvPicPr>
        <p:blipFill>
          <a:blip r:embed="rId4" cstate="print"/>
          <a:srcRect b="3704"/>
          <a:stretch>
            <a:fillRect/>
          </a:stretch>
        </p:blipFill>
        <p:spPr>
          <a:xfrm>
            <a:off x="5786446" y="2000240"/>
            <a:ext cx="2985407" cy="46209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04664"/>
            <a:ext cx="6696744" cy="1008112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kk-KZ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Сиқырлы тастар</a:t>
            </a:r>
            <a:endParaRPr lang="ru-RU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3933056"/>
            <a:ext cx="1368152" cy="576064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>
                <a:latin typeface="Comic Sans MS" pitchFamily="66" charset="0"/>
              </a:rPr>
              <a:t>Детская презентация</a:t>
            </a:r>
            <a:endParaRPr lang="ru-RU" dirty="0">
              <a:latin typeface="Comic Sans MS" pitchFamily="66" charset="0"/>
            </a:endParaRPr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858016" y="3214686"/>
            <a:ext cx="747712" cy="746125"/>
            <a:chOff x="8330" y="9874"/>
            <a:chExt cx="1176" cy="1176"/>
          </a:xfrm>
        </p:grpSpPr>
        <p:sp>
          <p:nvSpPr>
            <p:cNvPr id="1027" name="Oval 3"/>
            <p:cNvSpPr>
              <a:spLocks noChangeArrowheads="1"/>
            </p:cNvSpPr>
            <p:nvPr/>
          </p:nvSpPr>
          <p:spPr bwMode="auto">
            <a:xfrm>
              <a:off x="8330" y="9874"/>
              <a:ext cx="1176" cy="1176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Oval 4"/>
            <p:cNvSpPr>
              <a:spLocks noChangeArrowheads="1"/>
            </p:cNvSpPr>
            <p:nvPr/>
          </p:nvSpPr>
          <p:spPr bwMode="auto">
            <a:xfrm>
              <a:off x="8405" y="9950"/>
              <a:ext cx="1025" cy="1025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8" name="Picture 1" descr="ladybug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15272" y="3286124"/>
            <a:ext cx="1016453" cy="947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 descr="stem_leaf_2.png"/>
          <p:cNvPicPr/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39000" contrast="24000"/>
          </a:blip>
          <a:stretch>
            <a:fillRect/>
          </a:stretch>
        </p:blipFill>
        <p:spPr>
          <a:xfrm>
            <a:off x="214282" y="3786190"/>
            <a:ext cx="1425938" cy="2857500"/>
          </a:xfrm>
          <a:prstGeom prst="rect">
            <a:avLst/>
          </a:prstGeom>
        </p:spPr>
      </p:pic>
      <p:pic>
        <p:nvPicPr>
          <p:cNvPr id="11" name="Picture 2" descr="daisy_1.pn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4282" y="3929066"/>
            <a:ext cx="1613173" cy="2694214"/>
          </a:xfrm>
          <a:prstGeom prst="rect">
            <a:avLst/>
          </a:prstGeom>
        </p:spPr>
      </p:pic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928662" y="4500570"/>
            <a:ext cx="457200" cy="457200"/>
            <a:chOff x="2128" y="13066"/>
            <a:chExt cx="632" cy="632"/>
          </a:xfrm>
        </p:grpSpPr>
        <p:sp>
          <p:nvSpPr>
            <p:cNvPr id="1031" name="Oval 7"/>
            <p:cNvSpPr>
              <a:spLocks noChangeArrowheads="1"/>
            </p:cNvSpPr>
            <p:nvPr/>
          </p:nvSpPr>
          <p:spPr bwMode="auto">
            <a:xfrm>
              <a:off x="2128" y="13066"/>
              <a:ext cx="632" cy="632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Oval 8"/>
            <p:cNvSpPr>
              <a:spLocks noChangeArrowheads="1"/>
            </p:cNvSpPr>
            <p:nvPr/>
          </p:nvSpPr>
          <p:spPr bwMode="auto">
            <a:xfrm>
              <a:off x="2196" y="13134"/>
              <a:ext cx="496" cy="496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6" name="Picture 1" descr="ladybug.png"/>
          <p:cNvPicPr/>
          <p:nvPr/>
        </p:nvPicPr>
        <p:blipFill>
          <a:blip r:embed="rId8" cstate="print"/>
          <a:stretch>
            <a:fillRect/>
          </a:stretch>
        </p:blipFill>
        <p:spPr>
          <a:xfrm rot="9757449">
            <a:off x="207331" y="351621"/>
            <a:ext cx="699082" cy="604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SAM_421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47664" y="1700808"/>
            <a:ext cx="5184577" cy="3888432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SAM_42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60648"/>
            <a:ext cx="3323861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SAM_42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844824"/>
            <a:ext cx="3515883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SAM_42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3501008"/>
            <a:ext cx="3096344" cy="232225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4248" y="1052736"/>
            <a:ext cx="1080120" cy="108012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44208" y="1124744"/>
            <a:ext cx="720080" cy="5040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бабка1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571480"/>
            <a:ext cx="2248498" cy="17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SAM_42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88640"/>
            <a:ext cx="3072341" cy="2304256"/>
          </a:xfrm>
          <a:prstGeom prst="octagon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SAM_42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1988840"/>
            <a:ext cx="3360373" cy="2520280"/>
          </a:xfrm>
          <a:prstGeom prst="octagon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SAM_42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005064"/>
            <a:ext cx="3515883" cy="2636912"/>
          </a:xfrm>
          <a:prstGeom prst="octagon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42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404664"/>
            <a:ext cx="3456384" cy="2592288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SAM_42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429000"/>
            <a:ext cx="3547060" cy="2736304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SAM_42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573016"/>
            <a:ext cx="3419872" cy="2564904"/>
          </a:xfrm>
          <a:prstGeom prst="rect">
            <a:avLst/>
          </a:prstGeom>
        </p:spPr>
      </p:pic>
      <p:pic>
        <p:nvPicPr>
          <p:cNvPr id="5" name="Рисунок 4" descr="SAM_42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440668"/>
            <a:ext cx="3312368" cy="248427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836712"/>
            <a:ext cx="1080120" cy="108012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23928" y="1412776"/>
            <a:ext cx="720080" cy="5040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бабка1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2248498" cy="17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SAM_42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780928"/>
            <a:ext cx="2880320" cy="2160240"/>
          </a:xfrm>
          <a:prstGeom prst="rect">
            <a:avLst/>
          </a:prstGeom>
        </p:spPr>
      </p:pic>
      <p:pic>
        <p:nvPicPr>
          <p:cNvPr id="9" name="Рисунок 8" descr="SAM_42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260648"/>
            <a:ext cx="2747797" cy="2160240"/>
          </a:xfrm>
          <a:prstGeom prst="rect">
            <a:avLst/>
          </a:prstGeom>
        </p:spPr>
      </p:pic>
      <p:pic>
        <p:nvPicPr>
          <p:cNvPr id="10" name="Рисунок 9" descr="SAM_42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852936"/>
            <a:ext cx="2555776" cy="1872208"/>
          </a:xfrm>
          <a:prstGeom prst="rect">
            <a:avLst/>
          </a:prstGeom>
        </p:spPr>
      </p:pic>
      <p:pic>
        <p:nvPicPr>
          <p:cNvPr id="11" name="Рисунок 10" descr="SAM_42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2780928"/>
            <a:ext cx="2736304" cy="1890210"/>
          </a:xfrm>
          <a:prstGeom prst="rect">
            <a:avLst/>
          </a:prstGeom>
        </p:spPr>
      </p:pic>
      <p:pic>
        <p:nvPicPr>
          <p:cNvPr id="13" name="Рисунок 12" descr="SAM_422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4941168"/>
            <a:ext cx="2592288" cy="1728192"/>
          </a:xfrm>
          <a:prstGeom prst="rect">
            <a:avLst/>
          </a:prstGeom>
        </p:spPr>
      </p:pic>
      <p:pic>
        <p:nvPicPr>
          <p:cNvPr id="14" name="Рисунок 13" descr="SAM_422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28184" y="4869160"/>
            <a:ext cx="2376264" cy="178219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3001019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BE135B8-1A27-4040-9F12-32549F8E10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TS030010190</Template>
  <TotalTime>74</TotalTime>
  <Words>4</Words>
  <Application>Microsoft Office PowerPoint</Application>
  <PresentationFormat>Экран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TS030010190</vt:lpstr>
      <vt:lpstr>Сиқырлы тастар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Божья  Коровка</dc:title>
  <dc:creator>Майра</dc:creator>
  <cp:lastModifiedBy>Майра</cp:lastModifiedBy>
  <cp:revision>17</cp:revision>
  <dcterms:created xsi:type="dcterms:W3CDTF">2013-11-04T12:29:00Z</dcterms:created>
  <dcterms:modified xsi:type="dcterms:W3CDTF">2013-11-06T12:09:12Z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TC300101909990</vt:lpwstr>
  </property>
</Properties>
</file>