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8566" autoAdjust="0"/>
  </p:normalViewPr>
  <p:slideViewPr>
    <p:cSldViewPr>
      <p:cViewPr>
        <p:scale>
          <a:sx n="66" d="100"/>
          <a:sy n="66" d="100"/>
        </p:scale>
        <p:origin x="-150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05273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Семинар</a:t>
            </a:r>
            <a:endParaRPr lang="ru-R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489" y="2204864"/>
            <a:ext cx="3600400" cy="576063"/>
          </a:xfrm>
        </p:spPr>
        <p:txBody>
          <a:bodyPr>
            <a:normAutofit/>
          </a:bodyPr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4" name="Рисунок 3" descr="DSCF2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4096455" cy="230425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435248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2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295232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2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3028091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2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3328369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2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293096"/>
            <a:ext cx="3291858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7</TotalTime>
  <Words>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TS010389961</vt:lpstr>
      <vt:lpstr>Семинар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Майра</dc:creator>
  <dc:description>Корпорация Майкрософт
Шаблон оформления</dc:description>
  <cp:lastModifiedBy>Майра</cp:lastModifiedBy>
  <cp:revision>2</cp:revision>
  <dcterms:created xsi:type="dcterms:W3CDTF">2013-11-04T12:23:12Z</dcterms:created>
  <dcterms:modified xsi:type="dcterms:W3CDTF">2013-11-05T10:32:19Z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