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516288" cy="108011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kk-KZ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Психолог жұмысы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204864"/>
            <a:ext cx="3816424" cy="122413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Детская презентация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SAM_42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177281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73016"/>
            <a:ext cx="28790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76672"/>
            <a:ext cx="4616036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3" y="3356992"/>
            <a:ext cx="467188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85794"/>
            <a:ext cx="2580318" cy="410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143116"/>
            <a:ext cx="6637364" cy="40290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224849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0648"/>
            <a:ext cx="43524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7506" y="3336990"/>
            <a:ext cx="32003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140968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TS030010190</Template>
  <TotalTime>94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TS030010190</vt:lpstr>
      <vt:lpstr>Психолог жұмысы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 Коровка</dc:title>
  <dc:creator>Майра</dc:creator>
  <cp:lastModifiedBy>Майра</cp:lastModifiedBy>
  <cp:revision>11</cp:revision>
  <dcterms:created xsi:type="dcterms:W3CDTF">2013-11-04T12:29:00Z</dcterms:created>
  <dcterms:modified xsi:type="dcterms:W3CDTF">2013-11-05T08:04:02Z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