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8566" autoAdjust="0"/>
  </p:normalViewPr>
  <p:slideViewPr>
    <p:cSldViewPr>
      <p:cViewPr>
        <p:scale>
          <a:sx n="66" d="100"/>
          <a:sy n="66" d="100"/>
        </p:scale>
        <p:origin x="-1500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171448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Segoe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727" y="2906713"/>
            <a:ext cx="70659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19204" y="4419600"/>
            <a:ext cx="7115196" cy="1143000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4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95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95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74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74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04" y="1600200"/>
            <a:ext cx="71151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3453-07CD-4C03-9425-31D384EE36B5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Segoe Prin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988840"/>
          </a:xfrm>
        </p:spPr>
        <p:txBody>
          <a:bodyPr>
            <a:normAutofit fontScale="90000"/>
          </a:bodyPr>
          <a:lstStyle/>
          <a:p>
            <a:r>
              <a:rPr lang="kk-KZ" sz="6000" dirty="0" smtClean="0"/>
              <a:t>Отчетный концерт - маусым</a:t>
            </a:r>
            <a:endParaRPr lang="ru-RU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6489" y="2204864"/>
            <a:ext cx="395431" cy="504056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Подзаголовок слайда</a:t>
            </a:r>
            <a:endParaRPr lang="ru-RU" dirty="0"/>
          </a:p>
        </p:txBody>
      </p:sp>
      <p:pic>
        <p:nvPicPr>
          <p:cNvPr id="6" name="Рисунок 5" descr="SAM_4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060848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AM_4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620688"/>
            <a:ext cx="2976331" cy="223224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AM_4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620688"/>
            <a:ext cx="2976330" cy="223224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4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79" y="3356992"/>
            <a:ext cx="2976331" cy="223224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AM_4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3356992"/>
            <a:ext cx="3024336" cy="226825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4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0"/>
            <a:ext cx="3131840" cy="2348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SAM_4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060848"/>
            <a:ext cx="3264362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AM_4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4005064"/>
            <a:ext cx="3419872" cy="2564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4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32656"/>
            <a:ext cx="288032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SAM_4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5622" y="260648"/>
            <a:ext cx="2976330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SAM_40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2636912"/>
            <a:ext cx="2160240" cy="1620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SAM_40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4437112"/>
            <a:ext cx="2952328" cy="2214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SAM_40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3" y="4437112"/>
            <a:ext cx="2976331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4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1725" y="188640"/>
            <a:ext cx="2304256" cy="1728192"/>
          </a:xfrm>
          <a:prstGeom prst="rect">
            <a:avLst/>
          </a:prstGeom>
        </p:spPr>
      </p:pic>
      <p:pic>
        <p:nvPicPr>
          <p:cNvPr id="3" name="Рисунок 2" descr="SAM_4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060848"/>
            <a:ext cx="2267744" cy="1700808"/>
          </a:xfrm>
          <a:prstGeom prst="rect">
            <a:avLst/>
          </a:prstGeom>
        </p:spPr>
      </p:pic>
      <p:pic>
        <p:nvPicPr>
          <p:cNvPr id="4" name="Рисунок 3" descr="SAM_40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3933056"/>
            <a:ext cx="2459765" cy="184482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4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980728"/>
            <a:ext cx="2747797" cy="20608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SAM_4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3429000"/>
            <a:ext cx="3227851" cy="24208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SAM_40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980728"/>
            <a:ext cx="2808312" cy="21062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newsflash/>
  </p:transition>
</p:sld>
</file>

<file path=ppt/theme/theme1.xml><?xml version="1.0" encoding="utf-8"?>
<a:theme xmlns:a="http://schemas.openxmlformats.org/drawingml/2006/main" name="TS01038996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19A8E1-C6EB-4260-AC68-A497561CCE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TS010389961</Template>
  <TotalTime>68</TotalTime>
  <Words>6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TS010389961</vt:lpstr>
      <vt:lpstr>Отчетный концерт - маусым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subject>Шаблон оформления</dc:subject>
  <dc:creator>Майра</dc:creator>
  <dc:description>Корпорация Майкрософт
Шаблон оформления</dc:description>
  <cp:lastModifiedBy>Майра</cp:lastModifiedBy>
  <cp:revision>27</cp:revision>
  <dcterms:created xsi:type="dcterms:W3CDTF">2013-11-04T12:23:12Z</dcterms:created>
  <dcterms:modified xsi:type="dcterms:W3CDTF">2013-11-06T12:44:06Z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TC103899619990</vt:lpwstr>
  </property>
</Properties>
</file>