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D2D"/>
    <a:srgbClr val="ED9513"/>
    <a:srgbClr val="3A7525"/>
    <a:srgbClr val="BCF30D"/>
    <a:srgbClr val="EB2415"/>
    <a:srgbClr val="F1700F"/>
    <a:srgbClr val="EFB011"/>
    <a:srgbClr val="F6D40A"/>
    <a:srgbClr val="F3E30D"/>
    <a:srgbClr val="EDF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Группа 271"/>
          <p:cNvGrpSpPr/>
          <p:nvPr/>
        </p:nvGrpSpPr>
        <p:grpSpPr>
          <a:xfrm>
            <a:off x="2000200" y="357166"/>
            <a:ext cx="7143800" cy="7504670"/>
            <a:chOff x="2000200" y="357166"/>
            <a:chExt cx="7143800" cy="7504670"/>
          </a:xfrm>
        </p:grpSpPr>
        <p:sp>
          <p:nvSpPr>
            <p:cNvPr id="86" name="Полилиния 85"/>
            <p:cNvSpPr/>
            <p:nvPr/>
          </p:nvSpPr>
          <p:spPr>
            <a:xfrm rot="19697534">
              <a:off x="2844885" y="2748695"/>
              <a:ext cx="2596519" cy="5113141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535204" y="1392621"/>
              <a:ext cx="1819550" cy="5465379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5572132" y="357166"/>
              <a:ext cx="3529149" cy="649557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000200" y="2285329"/>
              <a:ext cx="4802289" cy="4572671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3869393" y="3571876"/>
              <a:ext cx="5274607" cy="3563339"/>
              <a:chOff x="3381333" y="3241144"/>
              <a:chExt cx="5274607" cy="3563339"/>
            </a:xfrm>
            <a:effectLst>
              <a:outerShdw blurRad="304800" sx="102000" sy="102000" algn="ctr" rotWithShape="0">
                <a:srgbClr val="465723"/>
              </a:outerShdw>
            </a:effectLst>
          </p:grpSpPr>
          <p:sp>
            <p:nvSpPr>
              <p:cNvPr id="70" name="Полилиния 69"/>
              <p:cNvSpPr/>
              <p:nvPr/>
            </p:nvSpPr>
            <p:spPr>
              <a:xfrm>
                <a:off x="7626073" y="5500702"/>
                <a:ext cx="172643" cy="1169442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179" h="2667000">
                    <a:moveTo>
                      <a:pt x="17729" y="0"/>
                    </a:moveTo>
                    <a:cubicBezTo>
                      <a:pt x="121975" y="331258"/>
                      <a:pt x="0" y="873037"/>
                      <a:pt x="19315" y="1194770"/>
                    </a:cubicBezTo>
                    <a:cubicBezTo>
                      <a:pt x="38630" y="1516503"/>
                      <a:pt x="128055" y="1685028"/>
                      <a:pt x="133617" y="1930400"/>
                    </a:cubicBezTo>
                    <a:cubicBezTo>
                      <a:pt x="139179" y="2175772"/>
                      <a:pt x="52685" y="2667000"/>
                      <a:pt x="52685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6732870" y="5214950"/>
                <a:ext cx="137152" cy="145519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140000">
                <a:off x="6318801" y="6152204"/>
                <a:ext cx="161742" cy="652279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646033" flipH="1">
                <a:off x="3730591" y="6021663"/>
                <a:ext cx="102867" cy="662007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5715008" y="4857760"/>
                <a:ext cx="104246" cy="180974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344906" y="5715016"/>
                <a:ext cx="45719" cy="955128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20307381">
                <a:off x="4555533" y="5294789"/>
                <a:ext cx="211759" cy="1452271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  <a:gd name="connsiteX0" fmla="*/ 0 w 104246"/>
                  <a:gd name="connsiteY0" fmla="*/ 0 h 2728114"/>
                  <a:gd name="connsiteX1" fmla="*/ 39692 w 104246"/>
                  <a:gd name="connsiteY1" fmla="*/ 1255884 h 2728114"/>
                  <a:gd name="connsiteX2" fmla="*/ 11118 w 104246"/>
                  <a:gd name="connsiteY2" fmla="*/ 1991514 h 2728114"/>
                  <a:gd name="connsiteX3" fmla="*/ 1656 w 104246"/>
                  <a:gd name="connsiteY3" fmla="*/ 2728114 h 2728114"/>
                  <a:gd name="connsiteX0" fmla="*/ 19489 w 123735"/>
                  <a:gd name="connsiteY0" fmla="*/ 0 h 2728114"/>
                  <a:gd name="connsiteX1" fmla="*/ 1853 w 123735"/>
                  <a:gd name="connsiteY1" fmla="*/ 1482780 h 2728114"/>
                  <a:gd name="connsiteX2" fmla="*/ 30607 w 123735"/>
                  <a:gd name="connsiteY2" fmla="*/ 1991514 h 2728114"/>
                  <a:gd name="connsiteX3" fmla="*/ 21145 w 123735"/>
                  <a:gd name="connsiteY3" fmla="*/ 2728114 h 27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35" h="2728114">
                    <a:moveTo>
                      <a:pt x="19489" y="0"/>
                    </a:moveTo>
                    <a:cubicBezTo>
                      <a:pt x="123735" y="331258"/>
                      <a:pt x="0" y="1150861"/>
                      <a:pt x="1853" y="1482780"/>
                    </a:cubicBezTo>
                    <a:cubicBezTo>
                      <a:pt x="3706" y="1814699"/>
                      <a:pt x="27392" y="1783958"/>
                      <a:pt x="30607" y="1991514"/>
                    </a:cubicBezTo>
                    <a:cubicBezTo>
                      <a:pt x="33822" y="2199070"/>
                      <a:pt x="21145" y="2728114"/>
                      <a:pt x="21145" y="2728114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7969250" y="4038600"/>
                <a:ext cx="223308" cy="2667000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308" h="2667000">
                    <a:moveTo>
                      <a:pt x="0" y="0"/>
                    </a:moveTo>
                    <a:cubicBezTo>
                      <a:pt x="104246" y="331258"/>
                      <a:pt x="208492" y="662517"/>
                      <a:pt x="215900" y="984250"/>
                    </a:cubicBezTo>
                    <a:cubicBezTo>
                      <a:pt x="223308" y="1305983"/>
                      <a:pt x="50800" y="1649942"/>
                      <a:pt x="44450" y="1930400"/>
                    </a:cubicBezTo>
                    <a:cubicBezTo>
                      <a:pt x="38100" y="2210858"/>
                      <a:pt x="177800" y="2667000"/>
                      <a:pt x="177800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229335" y="3241144"/>
                <a:ext cx="1426605" cy="1374252"/>
                <a:chOff x="7229335" y="3241144"/>
                <a:chExt cx="1426605" cy="1374252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6946798" y="4786322"/>
                <a:ext cx="1399893" cy="1374251"/>
                <a:chOff x="7246679" y="3241144"/>
                <a:chExt cx="1399893" cy="1374251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7868154" y="3241144"/>
                  <a:ext cx="432751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8431701">
                  <a:off x="7466674" y="3421732"/>
                  <a:ext cx="51994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rot="3954144">
                  <a:off x="8109920" y="3584522"/>
                  <a:ext cx="466349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rot="14391238">
                  <a:off x="7291639" y="3670818"/>
                  <a:ext cx="51703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rot="10800000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6072198" y="4572008"/>
                <a:ext cx="1285884" cy="1231376"/>
                <a:chOff x="7229335" y="3241144"/>
                <a:chExt cx="1426605" cy="1374252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 rot="1237778">
                <a:off x="5931259" y="5585426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31" name="Полилиния 30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 rot="565644">
                <a:off x="4915402" y="4143380"/>
                <a:ext cx="1431024" cy="1374251"/>
                <a:chOff x="7215547" y="3241144"/>
                <a:chExt cx="1431024" cy="1374251"/>
              </a:xfrm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7872277" y="3241144"/>
                  <a:ext cx="50006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 rot="18431701">
                  <a:off x="7509576" y="3393093"/>
                  <a:ext cx="457278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олилиния 40"/>
                <p:cNvSpPr/>
                <p:nvPr/>
              </p:nvSpPr>
              <p:spPr>
                <a:xfrm rot="3954144">
                  <a:off x="8109920" y="3584521"/>
                  <a:ext cx="466348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 rot="13913088">
                  <a:off x="7238460" y="3674803"/>
                  <a:ext cx="56113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 rot="11035047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4639743" y="5072074"/>
                <a:ext cx="1312970" cy="1357321"/>
                <a:chOff x="7135565" y="3156507"/>
                <a:chExt cx="1638738" cy="1608104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7868156" y="3156507"/>
                  <a:ext cx="512233" cy="691593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 rot="18431701">
                  <a:off x="7414159" y="3328516"/>
                  <a:ext cx="563830" cy="586864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 rot="3954144">
                  <a:off x="8152833" y="3519607"/>
                  <a:ext cx="512232" cy="730709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13913088">
                  <a:off x="7188619" y="3670647"/>
                  <a:ext cx="605807" cy="711916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 rot="10800000">
                  <a:off x="7494607" y="4008439"/>
                  <a:ext cx="571504" cy="756172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 rot="7534122">
                  <a:off x="7925987" y="3945417"/>
                  <a:ext cx="555132" cy="706011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 rot="20134580">
                <a:off x="3805629" y="4819477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олилиния 5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 rot="1423111">
                <a:off x="3381333" y="5587876"/>
                <a:ext cx="1007046" cy="1040098"/>
                <a:chOff x="7229335" y="3241144"/>
                <a:chExt cx="1426605" cy="1374252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58" name="Группа 257"/>
            <p:cNvGrpSpPr/>
            <p:nvPr/>
          </p:nvGrpSpPr>
          <p:grpSpPr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71" name="4-конечная звезда 170"/>
              <p:cNvSpPr/>
              <p:nvPr/>
            </p:nvSpPr>
            <p:spPr>
              <a:xfrm rot="2715714">
                <a:off x="4405759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4-конечная звезда 171"/>
              <p:cNvSpPr/>
              <p:nvPr/>
            </p:nvSpPr>
            <p:spPr>
              <a:xfrm rot="2715714">
                <a:off x="4620073" y="5135884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4-конечная звезда 172"/>
              <p:cNvSpPr/>
              <p:nvPr/>
            </p:nvSpPr>
            <p:spPr>
              <a:xfrm rot="2715714">
                <a:off x="4762948" y="592170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4-конечная звезда 173"/>
              <p:cNvSpPr/>
              <p:nvPr/>
            </p:nvSpPr>
            <p:spPr>
              <a:xfrm rot="2715714">
                <a:off x="5405890" y="549307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4-конечная звезда 247"/>
              <p:cNvSpPr/>
              <p:nvPr/>
            </p:nvSpPr>
            <p:spPr>
              <a:xfrm rot="2715714">
                <a:off x="5834518" y="45643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4-конечная звезда 248"/>
              <p:cNvSpPr/>
              <p:nvPr/>
            </p:nvSpPr>
            <p:spPr>
              <a:xfrm rot="2715714">
                <a:off x="6834651" y="499300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4-конечная звезда 249"/>
              <p:cNvSpPr/>
              <p:nvPr/>
            </p:nvSpPr>
            <p:spPr>
              <a:xfrm rot="2715714">
                <a:off x="6977527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4-конечная звезда 250"/>
              <p:cNvSpPr/>
              <p:nvPr/>
            </p:nvSpPr>
            <p:spPr>
              <a:xfrm rot="2715714">
                <a:off x="7763346" y="527876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4-конечная звезда 251"/>
              <p:cNvSpPr/>
              <p:nvPr/>
            </p:nvSpPr>
            <p:spPr>
              <a:xfrm rot="2715714">
                <a:off x="8049097" y="370712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4-конечная звезда 252"/>
              <p:cNvSpPr/>
              <p:nvPr/>
            </p:nvSpPr>
            <p:spPr>
              <a:xfrm rot="2715714">
                <a:off x="6691776" y="6636082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4-конечная звезда 253"/>
              <p:cNvSpPr/>
              <p:nvPr/>
            </p:nvSpPr>
            <p:spPr>
              <a:xfrm rot="2715714">
                <a:off x="5834519" y="627889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4-конечная звезда 254"/>
              <p:cNvSpPr/>
              <p:nvPr/>
            </p:nvSpPr>
            <p:spPr>
              <a:xfrm rot="2715714">
                <a:off x="8191972" y="606457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4-конечная звезда 255"/>
              <p:cNvSpPr/>
              <p:nvPr/>
            </p:nvSpPr>
            <p:spPr>
              <a:xfrm rot="2715714">
                <a:off x="7263279" y="5778826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4-конечная звезда 256"/>
              <p:cNvSpPr/>
              <p:nvPr/>
            </p:nvSpPr>
            <p:spPr>
              <a:xfrm rot="2715714">
                <a:off x="4048569" y="66360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8" name="Группа 337"/>
          <p:cNvGrpSpPr/>
          <p:nvPr/>
        </p:nvGrpSpPr>
        <p:grpSpPr>
          <a:xfrm>
            <a:off x="2285984" y="1428736"/>
            <a:ext cx="6858016" cy="5429264"/>
            <a:chOff x="2285984" y="1428736"/>
            <a:chExt cx="6858016" cy="542926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000760" y="1785926"/>
              <a:ext cx="311951" cy="314332"/>
              <a:chOff x="1059633" y="4631541"/>
              <a:chExt cx="311951" cy="31433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6715140" y="2357430"/>
              <a:ext cx="216000" cy="216000"/>
              <a:chOff x="1059633" y="4631541"/>
              <a:chExt cx="311951" cy="314332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0" name="Группа 319"/>
            <p:cNvGrpSpPr/>
            <p:nvPr/>
          </p:nvGrpSpPr>
          <p:grpSpPr>
            <a:xfrm>
              <a:off x="2285984" y="2714620"/>
              <a:ext cx="6858016" cy="4143380"/>
              <a:chOff x="2285984" y="2714620"/>
              <a:chExt cx="6858016" cy="4143380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4071934" y="5286388"/>
                <a:ext cx="216000" cy="216000"/>
                <a:chOff x="1059633" y="4631541"/>
                <a:chExt cx="311951" cy="314332"/>
              </a:xfrm>
            </p:grpSpPr>
            <p:sp>
              <p:nvSpPr>
                <p:cNvPr id="89" name="Овал 88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3000364" y="3571876"/>
                <a:ext cx="311951" cy="314332"/>
                <a:chOff x="1059633" y="4631541"/>
                <a:chExt cx="311951" cy="314332"/>
              </a:xfrm>
            </p:grpSpPr>
            <p:sp>
              <p:nvSpPr>
                <p:cNvPr id="92" name="Овал 9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2285984" y="2714620"/>
                <a:ext cx="252000" cy="252000"/>
                <a:chOff x="1059633" y="4631541"/>
                <a:chExt cx="311951" cy="314332"/>
              </a:xfrm>
            </p:grpSpPr>
            <p:sp>
              <p:nvSpPr>
                <p:cNvPr id="96" name="Овал 9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9" name="Группа 98"/>
              <p:cNvGrpSpPr/>
              <p:nvPr/>
            </p:nvGrpSpPr>
            <p:grpSpPr>
              <a:xfrm>
                <a:off x="6929454" y="3643314"/>
                <a:ext cx="288000" cy="288000"/>
                <a:chOff x="1059633" y="4631541"/>
                <a:chExt cx="311951" cy="314332"/>
              </a:xfrm>
            </p:grpSpPr>
            <p:sp>
              <p:nvSpPr>
                <p:cNvPr id="100" name="Овал 9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>
                <a:off x="2285984" y="3643314"/>
                <a:ext cx="311951" cy="314332"/>
                <a:chOff x="1059633" y="4631541"/>
                <a:chExt cx="311951" cy="314332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5" name="Группа 114"/>
              <p:cNvGrpSpPr/>
              <p:nvPr/>
            </p:nvGrpSpPr>
            <p:grpSpPr>
              <a:xfrm>
                <a:off x="7572396" y="3571876"/>
                <a:ext cx="252000" cy="252000"/>
                <a:chOff x="1059633" y="4631541"/>
                <a:chExt cx="311951" cy="314332"/>
              </a:xfrm>
            </p:grpSpPr>
            <p:sp>
              <p:nvSpPr>
                <p:cNvPr id="116" name="Овал 11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9" name="Группа 118"/>
              <p:cNvGrpSpPr/>
              <p:nvPr/>
            </p:nvGrpSpPr>
            <p:grpSpPr>
              <a:xfrm>
                <a:off x="6572264" y="3071810"/>
                <a:ext cx="252000" cy="252000"/>
                <a:chOff x="1059633" y="4631541"/>
                <a:chExt cx="311951" cy="314332"/>
              </a:xfrm>
            </p:grpSpPr>
            <p:sp>
              <p:nvSpPr>
                <p:cNvPr id="120" name="Овал 11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7" name="Группа 126"/>
              <p:cNvGrpSpPr/>
              <p:nvPr/>
            </p:nvGrpSpPr>
            <p:grpSpPr>
              <a:xfrm>
                <a:off x="3428992" y="4643446"/>
                <a:ext cx="180000" cy="180000"/>
                <a:chOff x="1059633" y="4631541"/>
                <a:chExt cx="311951" cy="314332"/>
              </a:xfrm>
            </p:grpSpPr>
            <p:sp>
              <p:nvSpPr>
                <p:cNvPr id="128" name="Овал 12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1" name="Группа 130"/>
              <p:cNvGrpSpPr/>
              <p:nvPr/>
            </p:nvGrpSpPr>
            <p:grpSpPr>
              <a:xfrm>
                <a:off x="3929058" y="4714884"/>
                <a:ext cx="311951" cy="314332"/>
                <a:chOff x="1059633" y="4631541"/>
                <a:chExt cx="311951" cy="314332"/>
              </a:xfrm>
            </p:grpSpPr>
            <p:sp>
              <p:nvSpPr>
                <p:cNvPr id="132" name="Овал 13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5" name="Группа 134"/>
              <p:cNvGrpSpPr/>
              <p:nvPr/>
            </p:nvGrpSpPr>
            <p:grpSpPr>
              <a:xfrm>
                <a:off x="4857752" y="4786322"/>
                <a:ext cx="311951" cy="314332"/>
                <a:chOff x="1059633" y="4631541"/>
                <a:chExt cx="311951" cy="314332"/>
              </a:xfrm>
            </p:grpSpPr>
            <p:sp>
              <p:nvSpPr>
                <p:cNvPr id="136" name="Овал 13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7643834" y="635795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42"/>
              <p:cNvGrpSpPr/>
              <p:nvPr/>
            </p:nvGrpSpPr>
            <p:grpSpPr>
              <a:xfrm>
                <a:off x="5286380" y="654366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7" name="Группа 146"/>
              <p:cNvGrpSpPr/>
              <p:nvPr/>
            </p:nvGrpSpPr>
            <p:grpSpPr>
              <a:xfrm>
                <a:off x="6286512" y="5857892"/>
                <a:ext cx="311951" cy="314332"/>
                <a:chOff x="1059633" y="4631541"/>
                <a:chExt cx="311951" cy="314332"/>
              </a:xfrm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1" name="Группа 150"/>
              <p:cNvGrpSpPr/>
              <p:nvPr/>
            </p:nvGrpSpPr>
            <p:grpSpPr>
              <a:xfrm>
                <a:off x="8072462" y="4929198"/>
                <a:ext cx="311951" cy="314332"/>
                <a:chOff x="1059633" y="4631541"/>
                <a:chExt cx="311951" cy="314332"/>
              </a:xfrm>
            </p:grpSpPr>
            <p:sp>
              <p:nvSpPr>
                <p:cNvPr id="152" name="Овал 15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7286644" y="4572008"/>
                <a:ext cx="288000" cy="288000"/>
                <a:chOff x="1059633" y="4631541"/>
                <a:chExt cx="311951" cy="314332"/>
              </a:xfrm>
            </p:grpSpPr>
            <p:sp>
              <p:nvSpPr>
                <p:cNvPr id="156" name="Овал 15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9" name="Группа 158"/>
              <p:cNvGrpSpPr/>
              <p:nvPr/>
            </p:nvGrpSpPr>
            <p:grpSpPr>
              <a:xfrm>
                <a:off x="8856000" y="6143644"/>
                <a:ext cx="288000" cy="288000"/>
                <a:chOff x="1059633" y="4631541"/>
                <a:chExt cx="311951" cy="314332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63" name="Группа 162"/>
            <p:cNvGrpSpPr/>
            <p:nvPr/>
          </p:nvGrpSpPr>
          <p:grpSpPr>
            <a:xfrm>
              <a:off x="6786578" y="1857364"/>
              <a:ext cx="180000" cy="180000"/>
              <a:chOff x="1059633" y="4631541"/>
              <a:chExt cx="311951" cy="314332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7" name="Группа 166"/>
            <p:cNvGrpSpPr/>
            <p:nvPr/>
          </p:nvGrpSpPr>
          <p:grpSpPr>
            <a:xfrm>
              <a:off x="6858016" y="1428736"/>
              <a:ext cx="180000" cy="180000"/>
              <a:chOff x="1059633" y="4631541"/>
              <a:chExt cx="311951" cy="314332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9" name="Группа 278"/>
          <p:cNvGrpSpPr/>
          <p:nvPr/>
        </p:nvGrpSpPr>
        <p:grpSpPr>
          <a:xfrm rot="988095">
            <a:off x="628649" y="2844833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1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0" name="Группа 279"/>
          <p:cNvGrpSpPr/>
          <p:nvPr/>
        </p:nvGrpSpPr>
        <p:grpSpPr>
          <a:xfrm rot="18551684">
            <a:off x="2171740" y="5715157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0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9" name="Группа 328"/>
          <p:cNvGrpSpPr/>
          <p:nvPr/>
        </p:nvGrpSpPr>
        <p:grpSpPr>
          <a:xfrm rot="19808028">
            <a:off x="7427827" y="857982"/>
            <a:ext cx="1494453" cy="1289049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0" name="Группа 329"/>
          <p:cNvGrpSpPr/>
          <p:nvPr/>
        </p:nvGrpSpPr>
        <p:grpSpPr>
          <a:xfrm rot="21152800">
            <a:off x="439461" y="4221773"/>
            <a:ext cx="1494453" cy="1289049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840471" cy="274922"/>
          </a:xfrm>
        </p:spPr>
        <p:txBody>
          <a:bodyPr>
            <a:normAutofit fontScale="55000" lnSpcReduction="20000"/>
          </a:bodyPr>
          <a:lstStyle/>
          <a:p>
            <a:r>
              <a:rPr lang="ru-RU" sz="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«Лето» </a:t>
            </a:r>
          </a:p>
          <a:p>
            <a:r>
              <a:rPr lang="ru-RU" sz="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шаблон с рисунками</a:t>
            </a:r>
            <a:r>
              <a:rPr lang="en-US" sz="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извекторных</a:t>
            </a:r>
            <a:r>
              <a:rPr lang="ru-RU" sz="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примитивов</a:t>
            </a:r>
            <a:endParaRPr lang="ru-RU" sz="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kk-KZ" sz="72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Отбасы күні</a:t>
            </a:r>
            <a:endParaRPr lang="ru-RU" sz="72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22" name="Группа 321"/>
          <p:cNvGrpSpPr/>
          <p:nvPr/>
        </p:nvGrpSpPr>
        <p:grpSpPr>
          <a:xfrm rot="1859045">
            <a:off x="368024" y="792747"/>
            <a:ext cx="1494453" cy="1289049"/>
            <a:chOff x="3533771" y="2640017"/>
            <a:chExt cx="1789109" cy="1289049"/>
          </a:xfrm>
        </p:grpSpPr>
        <p:sp>
          <p:nvSpPr>
            <p:cNvPr id="344" name="Скругленный прямоугольник 34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Полилиния 349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9" name="Рисунок 338" descr="SAM_4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7" y="1628800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4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9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6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764704"/>
            <a:ext cx="479546" cy="260648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215900" dist="38100" dir="5400000" algn="t" rotWithShape="0">
              <a:prstClr val="black">
                <a:alpha val="67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&lt;&lt;</a:t>
            </a:r>
            <a:r>
              <a:rPr lang="ru-RU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ЛЕТО</a:t>
            </a:r>
            <a:r>
              <a:rPr lang="en-US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&gt;&gt;</a:t>
            </a:r>
            <a:endParaRPr lang="ru-RU" sz="5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38" name="Содержимое 337" descr="SAM_4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" y="722511"/>
            <a:ext cx="471488" cy="353616"/>
          </a:xfrm>
          <a:prstGeom prst="roundRect">
            <a:avLst>
              <a:gd name="adj" fmla="val 9091"/>
            </a:avLst>
          </a:prstGeom>
          <a:solidFill>
            <a:schemeClr val="bg1">
              <a:alpha val="78000"/>
            </a:schemeClr>
          </a:solidFill>
          <a:ln w="31750">
            <a:solidFill>
              <a:schemeClr val="bg1"/>
            </a:solidFill>
          </a:ln>
        </p:spPr>
      </p:pic>
      <p:grpSp>
        <p:nvGrpSpPr>
          <p:cNvPr id="155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9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 rot="834983">
            <a:off x="115377" y="281832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2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8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9" name="Рисунок 338" descr="SAM_4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88640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0" name="Рисунок 339" descr="SAM_4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780928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1" name="Рисунок 340" descr="SAM_4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85293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764704"/>
            <a:ext cx="479546" cy="260648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215900" dist="38100" dir="5400000" algn="t" rotWithShape="0">
              <a:prstClr val="black">
                <a:alpha val="67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&lt;&lt;</a:t>
            </a:r>
            <a:r>
              <a:rPr lang="ru-RU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ЛЕТО</a:t>
            </a:r>
            <a:r>
              <a:rPr lang="en-US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&gt;&gt;</a:t>
            </a:r>
            <a:endParaRPr lang="ru-RU" sz="5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22" name="Содержимое 321" descr="SAM_4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04664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9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115377" y="327621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8" name="Рисунок 337" descr="SAM_4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5796136" y="1844824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764704"/>
            <a:ext cx="479546" cy="260648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215900" dist="38100" dir="5400000" algn="t" rotWithShape="0">
              <a:prstClr val="black">
                <a:alpha val="67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&lt;&lt;</a:t>
            </a:r>
            <a:r>
              <a:rPr lang="ru-RU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ЛЕТО</a:t>
            </a:r>
            <a:r>
              <a:rPr lang="en-US" sz="5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&gt;&gt;</a:t>
            </a:r>
            <a:endParaRPr lang="ru-RU" sz="5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22" name="Содержимое 321" descr="SAM_4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456384" cy="25922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9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94888" y="138980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8" name="Рисунок 337" descr="SAM_4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0648"/>
            <a:ext cx="3264362" cy="24482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9" name="Рисунок 338" descr="SAM_42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45024"/>
            <a:ext cx="3264363" cy="24482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F94371-BD8C-40A5-B6E6-790588F81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TS030009583</Template>
  <TotalTime>10</TotalTime>
  <Words>19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TS030009583</vt:lpstr>
      <vt:lpstr>Отбасы күні</vt:lpstr>
      <vt:lpstr>&lt;&lt;ЛЕТО&gt;&gt;</vt:lpstr>
      <vt:lpstr>&lt;&lt;ЛЕТО&gt;&gt;</vt:lpstr>
      <vt:lpstr>&lt;&lt;ЛЕТО&gt;&gt;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</dc:title>
  <dc:creator>Майра</dc:creator>
  <cp:lastModifiedBy>Майра</cp:lastModifiedBy>
  <cp:revision>6</cp:revision>
  <dcterms:created xsi:type="dcterms:W3CDTF">2013-11-04T12:25:30Z</dcterms:created>
  <dcterms:modified xsi:type="dcterms:W3CDTF">2013-11-06T12:20:28Z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TC300095839990</vt:lpwstr>
  </property>
</Properties>
</file>