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AD2D"/>
    <a:srgbClr val="ED9513"/>
    <a:srgbClr val="3A7525"/>
    <a:srgbClr val="BCF30D"/>
    <a:srgbClr val="EB2415"/>
    <a:srgbClr val="F1700F"/>
    <a:srgbClr val="EFB011"/>
    <a:srgbClr val="F6D40A"/>
    <a:srgbClr val="F3E30D"/>
    <a:srgbClr val="EDF2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30" autoAdjust="0"/>
  </p:normalViewPr>
  <p:slideViewPr>
    <p:cSldViewPr>
      <p:cViewPr varScale="1">
        <p:scale>
          <a:sx n="69" d="100"/>
          <a:sy n="69" d="100"/>
        </p:scale>
        <p:origin x="-7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5696-2466-48CE-BA09-77E3964DCCE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88833"/>
            </a:gs>
            <a:gs pos="39999">
              <a:srgbClr val="92D050"/>
            </a:gs>
            <a:gs pos="100000">
              <a:srgbClr val="FFF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89"/>
          <p:cNvGrpSpPr/>
          <p:nvPr/>
        </p:nvGrpSpPr>
        <p:grpSpPr>
          <a:xfrm>
            <a:off x="4071934" y="5286388"/>
            <a:ext cx="216000" cy="216000"/>
            <a:chOff x="1059633" y="4631541"/>
            <a:chExt cx="311951" cy="314332"/>
          </a:xfrm>
        </p:grpSpPr>
        <p:sp>
          <p:nvSpPr>
            <p:cNvPr id="89" name="Овал 8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6" name="Полилиния 85"/>
          <p:cNvSpPr/>
          <p:nvPr/>
        </p:nvSpPr>
        <p:spPr>
          <a:xfrm rot="19618357">
            <a:off x="3090494" y="2753421"/>
            <a:ext cx="2090762" cy="5113141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2454247 w 2454247"/>
              <a:gd name="connsiteY0" fmla="*/ 5465379 h 5465379"/>
              <a:gd name="connsiteX1" fmla="*/ 814633 w 2454247"/>
              <a:gd name="connsiteY1" fmla="*/ 0 h 5465379"/>
              <a:gd name="connsiteX2" fmla="*/ 1552296 w 2454247"/>
              <a:gd name="connsiteY2" fmla="*/ 4985064 h 5465379"/>
              <a:gd name="connsiteX3" fmla="*/ 2454247 w 2454247"/>
              <a:gd name="connsiteY3" fmla="*/ 5465379 h 5465379"/>
              <a:gd name="connsiteX0" fmla="*/ 1819550 w 1819549"/>
              <a:gd name="connsiteY0" fmla="*/ 5113141 h 5113141"/>
              <a:gd name="connsiteX1" fmla="*/ 878961 w 1819549"/>
              <a:gd name="connsiteY1" fmla="*/ 0 h 5113141"/>
              <a:gd name="connsiteX2" fmla="*/ 1616624 w 1819549"/>
              <a:gd name="connsiteY2" fmla="*/ 4985064 h 5113141"/>
              <a:gd name="connsiteX3" fmla="*/ 1819550 w 1819549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  <a:gd name="connsiteX0" fmla="*/ 1755932 w 1805883"/>
              <a:gd name="connsiteY0" fmla="*/ 5113141 h 5113141"/>
              <a:gd name="connsiteX1" fmla="*/ 815343 w 1805883"/>
              <a:gd name="connsiteY1" fmla="*/ 0 h 5113141"/>
              <a:gd name="connsiteX2" fmla="*/ 1553006 w 1805883"/>
              <a:gd name="connsiteY2" fmla="*/ 4985064 h 5113141"/>
              <a:gd name="connsiteX3" fmla="*/ 1755932 w 1805883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932" h="5113141">
                <a:moveTo>
                  <a:pt x="1755932" y="5113141"/>
                </a:moveTo>
                <a:cubicBezTo>
                  <a:pt x="0" y="3027674"/>
                  <a:pt x="1516251" y="300543"/>
                  <a:pt x="815343" y="0"/>
                </a:cubicBezTo>
                <a:cubicBezTo>
                  <a:pt x="1624576" y="821184"/>
                  <a:pt x="710" y="3307093"/>
                  <a:pt x="1553006" y="4985064"/>
                </a:cubicBezTo>
                <a:lnTo>
                  <a:pt x="1755932" y="51131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6535204" y="1392621"/>
            <a:ext cx="1819550" cy="5465379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550" h="5465379">
                <a:moveTo>
                  <a:pt x="1819550" y="5465379"/>
                </a:moveTo>
                <a:cubicBezTo>
                  <a:pt x="0" y="3487655"/>
                  <a:pt x="1046507" y="337878"/>
                  <a:pt x="179936" y="0"/>
                </a:cubicBezTo>
                <a:cubicBezTo>
                  <a:pt x="989169" y="821184"/>
                  <a:pt x="15005" y="3787408"/>
                  <a:pt x="1567301" y="5465379"/>
                </a:cubicBezTo>
                <a:lnTo>
                  <a:pt x="1819550" y="54653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5695605" y="851338"/>
            <a:ext cx="3405676" cy="6001407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405676"/>
              <a:gd name="connsiteY0" fmla="*/ 5990896 h 6001407"/>
              <a:gd name="connsiteX1" fmla="*/ 589582 w 3405676"/>
              <a:gd name="connsiteY1" fmla="*/ 0 h 6001407"/>
              <a:gd name="connsiteX2" fmla="*/ 3248699 w 3405676"/>
              <a:gd name="connsiteY2" fmla="*/ 6001407 h 6001407"/>
              <a:gd name="connsiteX3" fmla="*/ 2796755 w 3405676"/>
              <a:gd name="connsiteY3" fmla="*/ 5990896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676" h="6001407">
                <a:moveTo>
                  <a:pt x="2796755" y="5990896"/>
                </a:moveTo>
                <a:cubicBezTo>
                  <a:pt x="3405676" y="3800630"/>
                  <a:pt x="0" y="2197979"/>
                  <a:pt x="589582" y="0"/>
                </a:cubicBezTo>
                <a:cubicBezTo>
                  <a:pt x="196958" y="2159442"/>
                  <a:pt x="3202637" y="3263233"/>
                  <a:pt x="3248699" y="6001407"/>
                </a:cubicBezTo>
                <a:lnTo>
                  <a:pt x="2796755" y="599089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2000200" y="2285329"/>
            <a:ext cx="4802289" cy="4572671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289" h="4572671">
                <a:moveTo>
                  <a:pt x="4350345" y="4562160"/>
                </a:moveTo>
                <a:cubicBezTo>
                  <a:pt x="4413881" y="2211438"/>
                  <a:pt x="692885" y="3475313"/>
                  <a:pt x="0" y="0"/>
                </a:cubicBezTo>
                <a:cubicBezTo>
                  <a:pt x="1360674" y="3445151"/>
                  <a:pt x="4355853" y="1724459"/>
                  <a:pt x="4802289" y="4572671"/>
                </a:cubicBezTo>
                <a:lnTo>
                  <a:pt x="4350345" y="45621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grpSp>
        <p:nvGrpSpPr>
          <p:cNvPr id="14" name="Группа 78"/>
          <p:cNvGrpSpPr/>
          <p:nvPr/>
        </p:nvGrpSpPr>
        <p:grpSpPr>
          <a:xfrm>
            <a:off x="3869393" y="3571876"/>
            <a:ext cx="5274607" cy="3563339"/>
            <a:chOff x="3381333" y="3241144"/>
            <a:chExt cx="5274607" cy="3563339"/>
          </a:xfrm>
          <a:effectLst>
            <a:outerShdw blurRad="304800" sx="102000" sy="102000" algn="ctr" rotWithShape="0">
              <a:srgbClr val="465723"/>
            </a:outerShdw>
          </a:effectLst>
        </p:grpSpPr>
        <p:sp>
          <p:nvSpPr>
            <p:cNvPr id="70" name="Полилиния 69"/>
            <p:cNvSpPr/>
            <p:nvPr/>
          </p:nvSpPr>
          <p:spPr>
            <a:xfrm>
              <a:off x="7626073" y="5500702"/>
              <a:ext cx="172643" cy="1169442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179" h="2667000">
                  <a:moveTo>
                    <a:pt x="17729" y="0"/>
                  </a:moveTo>
                  <a:cubicBezTo>
                    <a:pt x="121975" y="331258"/>
                    <a:pt x="0" y="873037"/>
                    <a:pt x="19315" y="1194770"/>
                  </a:cubicBezTo>
                  <a:cubicBezTo>
                    <a:pt x="38630" y="1516503"/>
                    <a:pt x="128055" y="1685028"/>
                    <a:pt x="133617" y="1930400"/>
                  </a:cubicBezTo>
                  <a:cubicBezTo>
                    <a:pt x="139179" y="2175772"/>
                    <a:pt x="52685" y="2667000"/>
                    <a:pt x="52685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6732870" y="5214950"/>
              <a:ext cx="137152" cy="145519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олилиния 71"/>
            <p:cNvSpPr/>
            <p:nvPr/>
          </p:nvSpPr>
          <p:spPr>
            <a:xfrm rot="1140000">
              <a:off x="6318801" y="6152204"/>
              <a:ext cx="161742" cy="652279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 rot="1646033" flipH="1">
              <a:off x="3730591" y="6021663"/>
              <a:ext cx="102867" cy="662007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5715008" y="4857760"/>
              <a:ext cx="104246" cy="180974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5344906" y="5715016"/>
              <a:ext cx="45719" cy="955128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олилиния 76"/>
            <p:cNvSpPr/>
            <p:nvPr/>
          </p:nvSpPr>
          <p:spPr>
            <a:xfrm rot="20307381">
              <a:off x="4555533" y="5294789"/>
              <a:ext cx="211759" cy="1452271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  <a:gd name="connsiteX0" fmla="*/ 0 w 104246"/>
                <a:gd name="connsiteY0" fmla="*/ 0 h 2728114"/>
                <a:gd name="connsiteX1" fmla="*/ 39692 w 104246"/>
                <a:gd name="connsiteY1" fmla="*/ 1255884 h 2728114"/>
                <a:gd name="connsiteX2" fmla="*/ 11118 w 104246"/>
                <a:gd name="connsiteY2" fmla="*/ 1991514 h 2728114"/>
                <a:gd name="connsiteX3" fmla="*/ 1656 w 104246"/>
                <a:gd name="connsiteY3" fmla="*/ 2728114 h 2728114"/>
                <a:gd name="connsiteX0" fmla="*/ 19489 w 123735"/>
                <a:gd name="connsiteY0" fmla="*/ 0 h 2728114"/>
                <a:gd name="connsiteX1" fmla="*/ 1853 w 123735"/>
                <a:gd name="connsiteY1" fmla="*/ 1482780 h 2728114"/>
                <a:gd name="connsiteX2" fmla="*/ 30607 w 123735"/>
                <a:gd name="connsiteY2" fmla="*/ 1991514 h 2728114"/>
                <a:gd name="connsiteX3" fmla="*/ 21145 w 123735"/>
                <a:gd name="connsiteY3" fmla="*/ 2728114 h 27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35" h="2728114">
                  <a:moveTo>
                    <a:pt x="19489" y="0"/>
                  </a:moveTo>
                  <a:cubicBezTo>
                    <a:pt x="123735" y="331258"/>
                    <a:pt x="0" y="1150861"/>
                    <a:pt x="1853" y="1482780"/>
                  </a:cubicBezTo>
                  <a:cubicBezTo>
                    <a:pt x="3706" y="1814699"/>
                    <a:pt x="27392" y="1783958"/>
                    <a:pt x="30607" y="1991514"/>
                  </a:cubicBezTo>
                  <a:cubicBezTo>
                    <a:pt x="33822" y="2199070"/>
                    <a:pt x="21145" y="2728114"/>
                    <a:pt x="21145" y="2728114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969250" y="4038600"/>
              <a:ext cx="223308" cy="2667000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308" h="2667000">
                  <a:moveTo>
                    <a:pt x="0" y="0"/>
                  </a:moveTo>
                  <a:cubicBezTo>
                    <a:pt x="104246" y="331258"/>
                    <a:pt x="208492" y="662517"/>
                    <a:pt x="215900" y="984250"/>
                  </a:cubicBezTo>
                  <a:cubicBezTo>
                    <a:pt x="223308" y="1305983"/>
                    <a:pt x="50800" y="1649942"/>
                    <a:pt x="44450" y="1930400"/>
                  </a:cubicBezTo>
                  <a:cubicBezTo>
                    <a:pt x="38100" y="2210858"/>
                    <a:pt x="177800" y="2667000"/>
                    <a:pt x="177800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12"/>
            <p:cNvGrpSpPr/>
            <p:nvPr/>
          </p:nvGrpSpPr>
          <p:grpSpPr>
            <a:xfrm>
              <a:off x="7229335" y="3241144"/>
              <a:ext cx="1426605" cy="1374252"/>
              <a:chOff x="7229335" y="3241144"/>
              <a:chExt cx="1426605" cy="1374252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" name="Группа 13"/>
            <p:cNvGrpSpPr/>
            <p:nvPr/>
          </p:nvGrpSpPr>
          <p:grpSpPr>
            <a:xfrm>
              <a:off x="6946798" y="4786322"/>
              <a:ext cx="1399893" cy="1374251"/>
              <a:chOff x="7246679" y="3241144"/>
              <a:chExt cx="1399893" cy="1374251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7868154" y="3241144"/>
                <a:ext cx="432751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 rot="18431701">
                <a:off x="7466674" y="3421732"/>
                <a:ext cx="51994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 rot="3954144">
                <a:off x="8109920" y="3584522"/>
                <a:ext cx="466349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 rot="14391238">
                <a:off x="7291639" y="3670818"/>
                <a:ext cx="51703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0800000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8" name="Группа 21"/>
            <p:cNvGrpSpPr/>
            <p:nvPr/>
          </p:nvGrpSpPr>
          <p:grpSpPr>
            <a:xfrm>
              <a:off x="6072198" y="4572008"/>
              <a:ext cx="1285884" cy="1231376"/>
              <a:chOff x="7229335" y="3241144"/>
              <a:chExt cx="1426605" cy="1374252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6" name="Группа 29"/>
            <p:cNvGrpSpPr/>
            <p:nvPr/>
          </p:nvGrpSpPr>
          <p:grpSpPr>
            <a:xfrm rot="1237778">
              <a:off x="5931259" y="5585426"/>
              <a:ext cx="1071570" cy="1017062"/>
              <a:chOff x="7229335" y="3241144"/>
              <a:chExt cx="1426605" cy="1374252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37"/>
            <p:cNvGrpSpPr/>
            <p:nvPr/>
          </p:nvGrpSpPr>
          <p:grpSpPr>
            <a:xfrm rot="565644">
              <a:off x="4915402" y="4143380"/>
              <a:ext cx="1431024" cy="1374251"/>
              <a:chOff x="7215547" y="3241144"/>
              <a:chExt cx="1431024" cy="1374251"/>
            </a:xfrm>
          </p:grpSpPr>
          <p:sp>
            <p:nvSpPr>
              <p:cNvPr id="39" name="Полилиния 38"/>
              <p:cNvSpPr/>
              <p:nvPr/>
            </p:nvSpPr>
            <p:spPr>
              <a:xfrm>
                <a:off x="7872277" y="3241144"/>
                <a:ext cx="50006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 rot="18431701">
                <a:off x="7509576" y="3393093"/>
                <a:ext cx="457278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 rot="3954144">
                <a:off x="8109920" y="3584521"/>
                <a:ext cx="466348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13913088">
                <a:off x="7238460" y="3674803"/>
                <a:ext cx="56113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1035047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2" name="Группа 45"/>
            <p:cNvGrpSpPr/>
            <p:nvPr/>
          </p:nvGrpSpPr>
          <p:grpSpPr>
            <a:xfrm>
              <a:off x="4639743" y="5072074"/>
              <a:ext cx="1312970" cy="1357321"/>
              <a:chOff x="7135565" y="3156507"/>
              <a:chExt cx="1638738" cy="1608104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7868156" y="3156507"/>
                <a:ext cx="512233" cy="691593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 rot="18431701">
                <a:off x="7414159" y="3328516"/>
                <a:ext cx="563830" cy="586864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 rot="3954144">
                <a:off x="8152833" y="3519607"/>
                <a:ext cx="512232" cy="730709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 rot="13913088">
                <a:off x="7188619" y="3670647"/>
                <a:ext cx="605807" cy="711916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 rot="10800000">
                <a:off x="7494607" y="4008439"/>
                <a:ext cx="571504" cy="756172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 rot="7534122">
                <a:off x="7925987" y="3945417"/>
                <a:ext cx="555132" cy="706011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6" name="Группа 53"/>
            <p:cNvGrpSpPr/>
            <p:nvPr/>
          </p:nvGrpSpPr>
          <p:grpSpPr>
            <a:xfrm rot="20134580">
              <a:off x="3805629" y="4819477"/>
              <a:ext cx="1071570" cy="1017062"/>
              <a:chOff x="7229335" y="3241144"/>
              <a:chExt cx="1426605" cy="1374252"/>
            </a:xfrm>
          </p:grpSpPr>
          <p:sp>
            <p:nvSpPr>
              <p:cNvPr id="55" name="Полилиния 5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8" name="Группа 61"/>
            <p:cNvGrpSpPr/>
            <p:nvPr/>
          </p:nvGrpSpPr>
          <p:grpSpPr>
            <a:xfrm rot="1423111">
              <a:off x="3381333" y="5587876"/>
              <a:ext cx="1007046" cy="1040098"/>
              <a:chOff x="7229335" y="3241144"/>
              <a:chExt cx="1426605" cy="1374252"/>
            </a:xfrm>
          </p:grpSpPr>
          <p:sp>
            <p:nvSpPr>
              <p:cNvPr id="63" name="Полилиния 6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9" name="Группа 90"/>
          <p:cNvGrpSpPr/>
          <p:nvPr/>
        </p:nvGrpSpPr>
        <p:grpSpPr>
          <a:xfrm>
            <a:off x="3000364" y="3571876"/>
            <a:ext cx="311951" cy="314332"/>
            <a:chOff x="1059633" y="4631541"/>
            <a:chExt cx="311951" cy="314332"/>
          </a:xfrm>
        </p:grpSpPr>
        <p:sp>
          <p:nvSpPr>
            <p:cNvPr id="92" name="Овал 9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Группа 94"/>
          <p:cNvGrpSpPr/>
          <p:nvPr/>
        </p:nvGrpSpPr>
        <p:grpSpPr>
          <a:xfrm>
            <a:off x="2285984" y="2714620"/>
            <a:ext cx="252000" cy="252000"/>
            <a:chOff x="1059633" y="4631541"/>
            <a:chExt cx="311951" cy="314332"/>
          </a:xfrm>
        </p:grpSpPr>
        <p:sp>
          <p:nvSpPr>
            <p:cNvPr id="96" name="Овал 9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98"/>
          <p:cNvGrpSpPr/>
          <p:nvPr/>
        </p:nvGrpSpPr>
        <p:grpSpPr>
          <a:xfrm>
            <a:off x="6929454" y="3643314"/>
            <a:ext cx="288000" cy="288000"/>
            <a:chOff x="1059633" y="4631541"/>
            <a:chExt cx="311951" cy="314332"/>
          </a:xfrm>
        </p:grpSpPr>
        <p:sp>
          <p:nvSpPr>
            <p:cNvPr id="100" name="Овал 9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102"/>
          <p:cNvGrpSpPr/>
          <p:nvPr/>
        </p:nvGrpSpPr>
        <p:grpSpPr>
          <a:xfrm>
            <a:off x="7215206" y="3071810"/>
            <a:ext cx="180000" cy="180000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0" name="Группа 106"/>
          <p:cNvGrpSpPr/>
          <p:nvPr/>
        </p:nvGrpSpPr>
        <p:grpSpPr>
          <a:xfrm>
            <a:off x="6000760" y="1785926"/>
            <a:ext cx="311951" cy="314332"/>
            <a:chOff x="1059633" y="4631541"/>
            <a:chExt cx="311951" cy="314332"/>
          </a:xfrm>
        </p:grpSpPr>
        <p:sp>
          <p:nvSpPr>
            <p:cNvPr id="108" name="Овал 10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110"/>
          <p:cNvGrpSpPr/>
          <p:nvPr/>
        </p:nvGrpSpPr>
        <p:grpSpPr>
          <a:xfrm>
            <a:off x="2285984" y="3643314"/>
            <a:ext cx="311951" cy="314332"/>
            <a:chOff x="1059633" y="4631541"/>
            <a:chExt cx="311951" cy="314332"/>
          </a:xfrm>
        </p:grpSpPr>
        <p:sp>
          <p:nvSpPr>
            <p:cNvPr id="112" name="Овал 11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5" name="Группа 114"/>
          <p:cNvGrpSpPr/>
          <p:nvPr/>
        </p:nvGrpSpPr>
        <p:grpSpPr>
          <a:xfrm>
            <a:off x="7572396" y="3571876"/>
            <a:ext cx="252000" cy="252000"/>
            <a:chOff x="1059633" y="4631541"/>
            <a:chExt cx="311951" cy="314332"/>
          </a:xfrm>
        </p:grpSpPr>
        <p:sp>
          <p:nvSpPr>
            <p:cNvPr id="116" name="Овал 1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118"/>
          <p:cNvGrpSpPr/>
          <p:nvPr/>
        </p:nvGrpSpPr>
        <p:grpSpPr>
          <a:xfrm>
            <a:off x="6572264" y="3071810"/>
            <a:ext cx="252000" cy="252000"/>
            <a:chOff x="1059633" y="4631541"/>
            <a:chExt cx="311951" cy="314332"/>
          </a:xfrm>
        </p:grpSpPr>
        <p:sp>
          <p:nvSpPr>
            <p:cNvPr id="120" name="Овал 11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22"/>
          <p:cNvGrpSpPr/>
          <p:nvPr/>
        </p:nvGrpSpPr>
        <p:grpSpPr>
          <a:xfrm>
            <a:off x="6715140" y="2357430"/>
            <a:ext cx="216000" cy="216000"/>
            <a:chOff x="1059633" y="4631541"/>
            <a:chExt cx="311951" cy="314332"/>
          </a:xfrm>
        </p:grpSpPr>
        <p:sp>
          <p:nvSpPr>
            <p:cNvPr id="124" name="Овал 12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7" name="Группа 126"/>
          <p:cNvGrpSpPr/>
          <p:nvPr/>
        </p:nvGrpSpPr>
        <p:grpSpPr>
          <a:xfrm>
            <a:off x="3428992" y="4643446"/>
            <a:ext cx="180000" cy="180000"/>
            <a:chOff x="1059633" y="4631541"/>
            <a:chExt cx="311951" cy="314332"/>
          </a:xfrm>
        </p:grpSpPr>
        <p:sp>
          <p:nvSpPr>
            <p:cNvPr id="128" name="Овал 12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30"/>
          <p:cNvGrpSpPr/>
          <p:nvPr/>
        </p:nvGrpSpPr>
        <p:grpSpPr>
          <a:xfrm>
            <a:off x="3929058" y="4714884"/>
            <a:ext cx="311951" cy="314332"/>
            <a:chOff x="1059633" y="4631541"/>
            <a:chExt cx="311951" cy="314332"/>
          </a:xfrm>
        </p:grpSpPr>
        <p:sp>
          <p:nvSpPr>
            <p:cNvPr id="132" name="Овал 13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134"/>
          <p:cNvGrpSpPr/>
          <p:nvPr/>
        </p:nvGrpSpPr>
        <p:grpSpPr>
          <a:xfrm>
            <a:off x="4857752" y="4786322"/>
            <a:ext cx="311951" cy="314332"/>
            <a:chOff x="1059633" y="4631541"/>
            <a:chExt cx="311951" cy="314332"/>
          </a:xfrm>
        </p:grpSpPr>
        <p:sp>
          <p:nvSpPr>
            <p:cNvPr id="136" name="Овал 13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9" name="Группа 138"/>
          <p:cNvGrpSpPr/>
          <p:nvPr/>
        </p:nvGrpSpPr>
        <p:grpSpPr>
          <a:xfrm>
            <a:off x="7643834" y="6357958"/>
            <a:ext cx="311951" cy="314332"/>
            <a:chOff x="1059633" y="4631541"/>
            <a:chExt cx="311951" cy="314332"/>
          </a:xfrm>
        </p:grpSpPr>
        <p:sp>
          <p:nvSpPr>
            <p:cNvPr id="140" name="Овал 13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42"/>
          <p:cNvGrpSpPr/>
          <p:nvPr/>
        </p:nvGrpSpPr>
        <p:grpSpPr>
          <a:xfrm>
            <a:off x="5286380" y="6543668"/>
            <a:ext cx="311951" cy="314332"/>
            <a:chOff x="1059633" y="4631541"/>
            <a:chExt cx="311951" cy="314332"/>
          </a:xfrm>
        </p:grpSpPr>
        <p:sp>
          <p:nvSpPr>
            <p:cNvPr id="144" name="Овал 14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7" name="Группа 146"/>
          <p:cNvGrpSpPr/>
          <p:nvPr/>
        </p:nvGrpSpPr>
        <p:grpSpPr>
          <a:xfrm>
            <a:off x="6286512" y="5857892"/>
            <a:ext cx="311951" cy="314332"/>
            <a:chOff x="1059633" y="4631541"/>
            <a:chExt cx="311951" cy="314332"/>
          </a:xfrm>
        </p:grpSpPr>
        <p:sp>
          <p:nvSpPr>
            <p:cNvPr id="148" name="Овал 14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1" name="Группа 150"/>
          <p:cNvGrpSpPr/>
          <p:nvPr/>
        </p:nvGrpSpPr>
        <p:grpSpPr>
          <a:xfrm>
            <a:off x="8072462" y="4929198"/>
            <a:ext cx="311951" cy="314332"/>
            <a:chOff x="1059633" y="4631541"/>
            <a:chExt cx="311951" cy="314332"/>
          </a:xfrm>
        </p:grpSpPr>
        <p:sp>
          <p:nvSpPr>
            <p:cNvPr id="152" name="Овал 15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5" name="Группа 154"/>
          <p:cNvGrpSpPr/>
          <p:nvPr/>
        </p:nvGrpSpPr>
        <p:grpSpPr>
          <a:xfrm>
            <a:off x="7286644" y="4572008"/>
            <a:ext cx="288000" cy="288000"/>
            <a:chOff x="1059633" y="4631541"/>
            <a:chExt cx="311951" cy="314332"/>
          </a:xfrm>
        </p:grpSpPr>
        <p:sp>
          <p:nvSpPr>
            <p:cNvPr id="156" name="Овал 15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9" name="Группа 158"/>
          <p:cNvGrpSpPr/>
          <p:nvPr/>
        </p:nvGrpSpPr>
        <p:grpSpPr>
          <a:xfrm>
            <a:off x="8856000" y="6143644"/>
            <a:ext cx="288000" cy="288000"/>
            <a:chOff x="1059633" y="4631541"/>
            <a:chExt cx="311951" cy="314332"/>
          </a:xfrm>
        </p:grpSpPr>
        <p:sp>
          <p:nvSpPr>
            <p:cNvPr id="160" name="Овал 15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3" name="Группа 162"/>
          <p:cNvGrpSpPr/>
          <p:nvPr/>
        </p:nvGrpSpPr>
        <p:grpSpPr>
          <a:xfrm>
            <a:off x="6786578" y="1857364"/>
            <a:ext cx="180000" cy="180000"/>
            <a:chOff x="1059633" y="4631541"/>
            <a:chExt cx="311951" cy="314332"/>
          </a:xfrm>
        </p:grpSpPr>
        <p:sp>
          <p:nvSpPr>
            <p:cNvPr id="164" name="Овал 16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7" name="Группа 166"/>
          <p:cNvGrpSpPr/>
          <p:nvPr/>
        </p:nvGrpSpPr>
        <p:grpSpPr>
          <a:xfrm>
            <a:off x="6858016" y="1428736"/>
            <a:ext cx="180000" cy="180000"/>
            <a:chOff x="1059633" y="4631541"/>
            <a:chExt cx="311951" cy="314332"/>
          </a:xfrm>
        </p:grpSpPr>
        <p:sp>
          <p:nvSpPr>
            <p:cNvPr id="168" name="Овал 16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1" name="Группа 257"/>
          <p:cNvGrpSpPr/>
          <p:nvPr/>
        </p:nvGrpSpPr>
        <p:grpSpPr>
          <a:xfrm>
            <a:off x="4064204" y="3691488"/>
            <a:ext cx="4397884" cy="3214711"/>
            <a:chOff x="4064204" y="3691488"/>
            <a:chExt cx="4397884" cy="3214711"/>
          </a:xfrm>
        </p:grpSpPr>
        <p:sp>
          <p:nvSpPr>
            <p:cNvPr id="171" name="4-конечная звезда 170"/>
            <p:cNvSpPr/>
            <p:nvPr/>
          </p:nvSpPr>
          <p:spPr>
            <a:xfrm rot="2715714">
              <a:off x="4405759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4-конечная звезда 171"/>
            <p:cNvSpPr/>
            <p:nvPr/>
          </p:nvSpPr>
          <p:spPr>
            <a:xfrm rot="2715714">
              <a:off x="4620073" y="5135884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4-конечная звезда 172"/>
            <p:cNvSpPr/>
            <p:nvPr/>
          </p:nvSpPr>
          <p:spPr>
            <a:xfrm rot="2715714">
              <a:off x="4762948" y="592170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4-конечная звезда 173"/>
            <p:cNvSpPr/>
            <p:nvPr/>
          </p:nvSpPr>
          <p:spPr>
            <a:xfrm rot="2715714">
              <a:off x="5405890" y="549307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8" name="4-конечная звезда 247"/>
            <p:cNvSpPr/>
            <p:nvPr/>
          </p:nvSpPr>
          <p:spPr>
            <a:xfrm rot="2715714">
              <a:off x="5834518" y="45643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9" name="4-конечная звезда 248"/>
            <p:cNvSpPr/>
            <p:nvPr/>
          </p:nvSpPr>
          <p:spPr>
            <a:xfrm rot="2715714">
              <a:off x="6834651" y="499300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0" name="4-конечная звезда 249"/>
            <p:cNvSpPr/>
            <p:nvPr/>
          </p:nvSpPr>
          <p:spPr>
            <a:xfrm rot="2715714">
              <a:off x="6977527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1" name="4-конечная звезда 250"/>
            <p:cNvSpPr/>
            <p:nvPr/>
          </p:nvSpPr>
          <p:spPr>
            <a:xfrm rot="2715714">
              <a:off x="7763346" y="527876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4-конечная звезда 251"/>
            <p:cNvSpPr/>
            <p:nvPr/>
          </p:nvSpPr>
          <p:spPr>
            <a:xfrm rot="2715714">
              <a:off x="8049097" y="370712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4-конечная звезда 252"/>
            <p:cNvSpPr/>
            <p:nvPr/>
          </p:nvSpPr>
          <p:spPr>
            <a:xfrm rot="2715714">
              <a:off x="6691776" y="6636082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4-конечная звезда 253"/>
            <p:cNvSpPr/>
            <p:nvPr/>
          </p:nvSpPr>
          <p:spPr>
            <a:xfrm rot="2715714">
              <a:off x="5834519" y="627889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4-конечная звезда 254"/>
            <p:cNvSpPr/>
            <p:nvPr/>
          </p:nvSpPr>
          <p:spPr>
            <a:xfrm rot="2715714">
              <a:off x="8191972" y="606457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4-конечная звезда 255"/>
            <p:cNvSpPr/>
            <p:nvPr/>
          </p:nvSpPr>
          <p:spPr>
            <a:xfrm rot="2715714">
              <a:off x="7263279" y="5778826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7" name="4-конечная звезда 256"/>
            <p:cNvSpPr/>
            <p:nvPr/>
          </p:nvSpPr>
          <p:spPr>
            <a:xfrm rot="2715714">
              <a:off x="4048569" y="66360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5" name="Группа 299"/>
          <p:cNvGrpSpPr/>
          <p:nvPr/>
        </p:nvGrpSpPr>
        <p:grpSpPr>
          <a:xfrm rot="7277832">
            <a:off x="5637848" y="3652305"/>
            <a:ext cx="997933" cy="547800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6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6143668" cy="2060848"/>
          </a:xfrm>
          <a:prstGeom prst="round2Same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BCF30D"/>
              </a:gs>
              <a:gs pos="64999">
                <a:srgbClr val="5BAD2D"/>
              </a:gs>
              <a:gs pos="100000">
                <a:srgbClr val="3A7525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outerShdw blurRad="215900" dist="38100" dir="5400000" algn="t" rotWithShape="0">
              <a:prstClr val="black">
                <a:alpha val="67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kk-KZ" sz="7200" b="1" dirty="0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Наурыз алаңында</a:t>
            </a:r>
            <a:endParaRPr lang="ru-RU" sz="7200" b="1" dirty="0">
              <a:ln w="15875">
                <a:solidFill>
                  <a:schemeClr val="tx1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62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55" name="Группа 278"/>
          <p:cNvGrpSpPr/>
          <p:nvPr/>
        </p:nvGrpSpPr>
        <p:grpSpPr>
          <a:xfrm rot="988095">
            <a:off x="1343029" y="5845228"/>
            <a:ext cx="997933" cy="547800"/>
            <a:chOff x="436951" y="5641059"/>
            <a:chExt cx="1097712" cy="547800"/>
          </a:xfrm>
        </p:grpSpPr>
        <p:sp>
          <p:nvSpPr>
            <p:cNvPr id="273" name="Полилиния 272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" name="Полилиния 273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" name="Полилиния 274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" name="Полилиния 275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9" name="Группа 270"/>
            <p:cNvGrpSpPr/>
            <p:nvPr/>
          </p:nvGrpSpPr>
          <p:grpSpPr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7" name="Овал 276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3" name="Группа 279"/>
          <p:cNvGrpSpPr/>
          <p:nvPr/>
        </p:nvGrpSpPr>
        <p:grpSpPr>
          <a:xfrm rot="19137872">
            <a:off x="3343344" y="5760989"/>
            <a:ext cx="997933" cy="547800"/>
            <a:chOff x="436951" y="5641059"/>
            <a:chExt cx="1097712" cy="547800"/>
          </a:xfrm>
        </p:grpSpPr>
        <p:sp>
          <p:nvSpPr>
            <p:cNvPr id="281" name="Полилиния 28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Полилиния 28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7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6" name="Овал 28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8" name="Группа 329"/>
          <p:cNvGrpSpPr/>
          <p:nvPr/>
        </p:nvGrpSpPr>
        <p:grpSpPr>
          <a:xfrm rot="834983">
            <a:off x="115377" y="281832"/>
            <a:ext cx="1292074" cy="1117143"/>
            <a:chOff x="3533771" y="2640017"/>
            <a:chExt cx="1789109" cy="128904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31" name="Скругленный прямоугольник 330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2" name="Скругленный прямоугольник 331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4" name="Полилиния 333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5" name="Скругленный прямоугольник 33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6" name="Полилиния 335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7" name="Группа 328"/>
          <p:cNvGrpSpPr/>
          <p:nvPr/>
        </p:nvGrpSpPr>
        <p:grpSpPr>
          <a:xfrm rot="19808028">
            <a:off x="7768884" y="251654"/>
            <a:ext cx="1314677" cy="1139768"/>
            <a:chOff x="3533771" y="2640017"/>
            <a:chExt cx="1789109" cy="128904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24" name="Скругленный прямоугольник 32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7" name="Полилиния 326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8" name="Полилиния 327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5" name="Полилиния 324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6" name="Полилиния 325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1" name="Группа 329"/>
          <p:cNvGrpSpPr/>
          <p:nvPr/>
        </p:nvGrpSpPr>
        <p:grpSpPr>
          <a:xfrm>
            <a:off x="714348" y="6143644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272" name="Скругленный прямоугольник 271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9" name="Скругленный прямоугольник 278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0" name="Полилиния 279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" name="Полилиния 284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Скругленный прямоугольник 299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Полилиния 304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0" name="Полилиния 319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2" name="Группа 329"/>
          <p:cNvGrpSpPr/>
          <p:nvPr/>
        </p:nvGrpSpPr>
        <p:grpSpPr>
          <a:xfrm rot="16200000">
            <a:off x="7329611" y="6108409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29" name="Скругленный прямоугольник 32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0" name="Скругленный прямоугольник 32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олилиния 342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4" name="Полилиния 343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Скругленный прямоугольник 34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олилиния 345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7" name="Полилиния 346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8" name="Группа 329"/>
          <p:cNvGrpSpPr/>
          <p:nvPr/>
        </p:nvGrpSpPr>
        <p:grpSpPr>
          <a:xfrm rot="5400000">
            <a:off x="7897733" y="6111791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49" name="Скругленный прямоугольник 34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Скругленный прямоугольник 34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" name="Полилиния 350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олилиния 351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Скругленный прямоугольник 35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4" name="Полилиния 353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олилиния 354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40" name="Содержимое 339" descr="SAM_33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4646645" cy="348498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88833"/>
            </a:gs>
            <a:gs pos="39999">
              <a:srgbClr val="92D050"/>
            </a:gs>
            <a:gs pos="100000">
              <a:srgbClr val="FFF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9"/>
          <p:cNvGrpSpPr/>
          <p:nvPr/>
        </p:nvGrpSpPr>
        <p:grpSpPr>
          <a:xfrm>
            <a:off x="4071934" y="5286388"/>
            <a:ext cx="216000" cy="216000"/>
            <a:chOff x="1059633" y="4631541"/>
            <a:chExt cx="311951" cy="314332"/>
          </a:xfrm>
        </p:grpSpPr>
        <p:sp>
          <p:nvSpPr>
            <p:cNvPr id="89" name="Овал 8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6" name="Полилиния 85"/>
          <p:cNvSpPr/>
          <p:nvPr/>
        </p:nvSpPr>
        <p:spPr>
          <a:xfrm rot="19618357">
            <a:off x="3090494" y="2753421"/>
            <a:ext cx="2090762" cy="5113141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2454247 w 2454247"/>
              <a:gd name="connsiteY0" fmla="*/ 5465379 h 5465379"/>
              <a:gd name="connsiteX1" fmla="*/ 814633 w 2454247"/>
              <a:gd name="connsiteY1" fmla="*/ 0 h 5465379"/>
              <a:gd name="connsiteX2" fmla="*/ 1552296 w 2454247"/>
              <a:gd name="connsiteY2" fmla="*/ 4985064 h 5465379"/>
              <a:gd name="connsiteX3" fmla="*/ 2454247 w 2454247"/>
              <a:gd name="connsiteY3" fmla="*/ 5465379 h 5465379"/>
              <a:gd name="connsiteX0" fmla="*/ 1819550 w 1819549"/>
              <a:gd name="connsiteY0" fmla="*/ 5113141 h 5113141"/>
              <a:gd name="connsiteX1" fmla="*/ 878961 w 1819549"/>
              <a:gd name="connsiteY1" fmla="*/ 0 h 5113141"/>
              <a:gd name="connsiteX2" fmla="*/ 1616624 w 1819549"/>
              <a:gd name="connsiteY2" fmla="*/ 4985064 h 5113141"/>
              <a:gd name="connsiteX3" fmla="*/ 1819550 w 1819549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  <a:gd name="connsiteX0" fmla="*/ 1755932 w 1805883"/>
              <a:gd name="connsiteY0" fmla="*/ 5113141 h 5113141"/>
              <a:gd name="connsiteX1" fmla="*/ 815343 w 1805883"/>
              <a:gd name="connsiteY1" fmla="*/ 0 h 5113141"/>
              <a:gd name="connsiteX2" fmla="*/ 1553006 w 1805883"/>
              <a:gd name="connsiteY2" fmla="*/ 4985064 h 5113141"/>
              <a:gd name="connsiteX3" fmla="*/ 1755932 w 1805883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932" h="5113141">
                <a:moveTo>
                  <a:pt x="1755932" y="5113141"/>
                </a:moveTo>
                <a:cubicBezTo>
                  <a:pt x="0" y="3027674"/>
                  <a:pt x="1516251" y="300543"/>
                  <a:pt x="815343" y="0"/>
                </a:cubicBezTo>
                <a:cubicBezTo>
                  <a:pt x="1624576" y="821184"/>
                  <a:pt x="710" y="3307093"/>
                  <a:pt x="1553006" y="4985064"/>
                </a:cubicBezTo>
                <a:lnTo>
                  <a:pt x="1755932" y="51131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6535204" y="1392621"/>
            <a:ext cx="1819550" cy="5465379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550" h="5465379">
                <a:moveTo>
                  <a:pt x="1819550" y="5465379"/>
                </a:moveTo>
                <a:cubicBezTo>
                  <a:pt x="0" y="3487655"/>
                  <a:pt x="1046507" y="337878"/>
                  <a:pt x="179936" y="0"/>
                </a:cubicBezTo>
                <a:cubicBezTo>
                  <a:pt x="989169" y="821184"/>
                  <a:pt x="15005" y="3787408"/>
                  <a:pt x="1567301" y="5465379"/>
                </a:cubicBezTo>
                <a:lnTo>
                  <a:pt x="1819550" y="54653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5695605" y="851338"/>
            <a:ext cx="3405676" cy="6001407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405676"/>
              <a:gd name="connsiteY0" fmla="*/ 5990896 h 6001407"/>
              <a:gd name="connsiteX1" fmla="*/ 589582 w 3405676"/>
              <a:gd name="connsiteY1" fmla="*/ 0 h 6001407"/>
              <a:gd name="connsiteX2" fmla="*/ 3248699 w 3405676"/>
              <a:gd name="connsiteY2" fmla="*/ 6001407 h 6001407"/>
              <a:gd name="connsiteX3" fmla="*/ 2796755 w 3405676"/>
              <a:gd name="connsiteY3" fmla="*/ 5990896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676" h="6001407">
                <a:moveTo>
                  <a:pt x="2796755" y="5990896"/>
                </a:moveTo>
                <a:cubicBezTo>
                  <a:pt x="3405676" y="3800630"/>
                  <a:pt x="0" y="2197979"/>
                  <a:pt x="589582" y="0"/>
                </a:cubicBezTo>
                <a:cubicBezTo>
                  <a:pt x="196958" y="2159442"/>
                  <a:pt x="3202637" y="3263233"/>
                  <a:pt x="3248699" y="6001407"/>
                </a:cubicBezTo>
                <a:lnTo>
                  <a:pt x="2796755" y="599089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2000200" y="2285329"/>
            <a:ext cx="4802289" cy="4572671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289" h="4572671">
                <a:moveTo>
                  <a:pt x="4350345" y="4562160"/>
                </a:moveTo>
                <a:cubicBezTo>
                  <a:pt x="4413881" y="2211438"/>
                  <a:pt x="692885" y="3475313"/>
                  <a:pt x="0" y="0"/>
                </a:cubicBezTo>
                <a:cubicBezTo>
                  <a:pt x="1360674" y="3445151"/>
                  <a:pt x="4355853" y="1724459"/>
                  <a:pt x="4802289" y="4572671"/>
                </a:cubicBezTo>
                <a:lnTo>
                  <a:pt x="4350345" y="45621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grpSp>
        <p:nvGrpSpPr>
          <p:cNvPr id="4" name="Группа 78"/>
          <p:cNvGrpSpPr/>
          <p:nvPr/>
        </p:nvGrpSpPr>
        <p:grpSpPr>
          <a:xfrm>
            <a:off x="3869393" y="3571876"/>
            <a:ext cx="5274607" cy="3563339"/>
            <a:chOff x="3381333" y="3241144"/>
            <a:chExt cx="5274607" cy="3563339"/>
          </a:xfrm>
          <a:effectLst>
            <a:outerShdw blurRad="304800" sx="102000" sy="102000" algn="ctr" rotWithShape="0">
              <a:srgbClr val="465723"/>
            </a:outerShdw>
          </a:effectLst>
        </p:grpSpPr>
        <p:sp>
          <p:nvSpPr>
            <p:cNvPr id="70" name="Полилиния 69"/>
            <p:cNvSpPr/>
            <p:nvPr/>
          </p:nvSpPr>
          <p:spPr>
            <a:xfrm>
              <a:off x="7626073" y="5500702"/>
              <a:ext cx="172643" cy="1169442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179" h="2667000">
                  <a:moveTo>
                    <a:pt x="17729" y="0"/>
                  </a:moveTo>
                  <a:cubicBezTo>
                    <a:pt x="121975" y="331258"/>
                    <a:pt x="0" y="873037"/>
                    <a:pt x="19315" y="1194770"/>
                  </a:cubicBezTo>
                  <a:cubicBezTo>
                    <a:pt x="38630" y="1516503"/>
                    <a:pt x="128055" y="1685028"/>
                    <a:pt x="133617" y="1930400"/>
                  </a:cubicBezTo>
                  <a:cubicBezTo>
                    <a:pt x="139179" y="2175772"/>
                    <a:pt x="52685" y="2667000"/>
                    <a:pt x="52685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6732870" y="5214950"/>
              <a:ext cx="137152" cy="145519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олилиния 71"/>
            <p:cNvSpPr/>
            <p:nvPr/>
          </p:nvSpPr>
          <p:spPr>
            <a:xfrm rot="1140000">
              <a:off x="6318801" y="6152204"/>
              <a:ext cx="161742" cy="652279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 rot="1646033" flipH="1">
              <a:off x="3730591" y="6021663"/>
              <a:ext cx="102867" cy="662007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5715008" y="4857760"/>
              <a:ext cx="104246" cy="180974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5344906" y="5715016"/>
              <a:ext cx="45719" cy="955128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олилиния 76"/>
            <p:cNvSpPr/>
            <p:nvPr/>
          </p:nvSpPr>
          <p:spPr>
            <a:xfrm rot="20307381">
              <a:off x="4555533" y="5294789"/>
              <a:ext cx="211759" cy="1452271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  <a:gd name="connsiteX0" fmla="*/ 0 w 104246"/>
                <a:gd name="connsiteY0" fmla="*/ 0 h 2728114"/>
                <a:gd name="connsiteX1" fmla="*/ 39692 w 104246"/>
                <a:gd name="connsiteY1" fmla="*/ 1255884 h 2728114"/>
                <a:gd name="connsiteX2" fmla="*/ 11118 w 104246"/>
                <a:gd name="connsiteY2" fmla="*/ 1991514 h 2728114"/>
                <a:gd name="connsiteX3" fmla="*/ 1656 w 104246"/>
                <a:gd name="connsiteY3" fmla="*/ 2728114 h 2728114"/>
                <a:gd name="connsiteX0" fmla="*/ 19489 w 123735"/>
                <a:gd name="connsiteY0" fmla="*/ 0 h 2728114"/>
                <a:gd name="connsiteX1" fmla="*/ 1853 w 123735"/>
                <a:gd name="connsiteY1" fmla="*/ 1482780 h 2728114"/>
                <a:gd name="connsiteX2" fmla="*/ 30607 w 123735"/>
                <a:gd name="connsiteY2" fmla="*/ 1991514 h 2728114"/>
                <a:gd name="connsiteX3" fmla="*/ 21145 w 123735"/>
                <a:gd name="connsiteY3" fmla="*/ 2728114 h 27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35" h="2728114">
                  <a:moveTo>
                    <a:pt x="19489" y="0"/>
                  </a:moveTo>
                  <a:cubicBezTo>
                    <a:pt x="123735" y="331258"/>
                    <a:pt x="0" y="1150861"/>
                    <a:pt x="1853" y="1482780"/>
                  </a:cubicBezTo>
                  <a:cubicBezTo>
                    <a:pt x="3706" y="1814699"/>
                    <a:pt x="27392" y="1783958"/>
                    <a:pt x="30607" y="1991514"/>
                  </a:cubicBezTo>
                  <a:cubicBezTo>
                    <a:pt x="33822" y="2199070"/>
                    <a:pt x="21145" y="2728114"/>
                    <a:pt x="21145" y="2728114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969250" y="4038600"/>
              <a:ext cx="223308" cy="2667000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308" h="2667000">
                  <a:moveTo>
                    <a:pt x="0" y="0"/>
                  </a:moveTo>
                  <a:cubicBezTo>
                    <a:pt x="104246" y="331258"/>
                    <a:pt x="208492" y="662517"/>
                    <a:pt x="215900" y="984250"/>
                  </a:cubicBezTo>
                  <a:cubicBezTo>
                    <a:pt x="223308" y="1305983"/>
                    <a:pt x="50800" y="1649942"/>
                    <a:pt x="44450" y="1930400"/>
                  </a:cubicBezTo>
                  <a:cubicBezTo>
                    <a:pt x="38100" y="2210858"/>
                    <a:pt x="177800" y="2667000"/>
                    <a:pt x="177800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7229335" y="3241144"/>
              <a:ext cx="1426605" cy="1374252"/>
              <a:chOff x="7229335" y="3241144"/>
              <a:chExt cx="1426605" cy="1374252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6946798" y="4786322"/>
              <a:ext cx="1399893" cy="1374251"/>
              <a:chOff x="7246679" y="3241144"/>
              <a:chExt cx="1399893" cy="1374251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7868154" y="3241144"/>
                <a:ext cx="432751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 rot="18431701">
                <a:off x="7466674" y="3421732"/>
                <a:ext cx="51994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 rot="3954144">
                <a:off x="8109920" y="3584522"/>
                <a:ext cx="466349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 rot="14391238">
                <a:off x="7291639" y="3670818"/>
                <a:ext cx="51703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0800000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6072198" y="4572008"/>
              <a:ext cx="1285884" cy="1231376"/>
              <a:chOff x="7229335" y="3241144"/>
              <a:chExt cx="1426605" cy="1374252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 rot="1237778">
              <a:off x="5931259" y="5585426"/>
              <a:ext cx="1071570" cy="1017062"/>
              <a:chOff x="7229335" y="3241144"/>
              <a:chExt cx="1426605" cy="1374252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 rot="565644">
              <a:off x="4915402" y="4143380"/>
              <a:ext cx="1431024" cy="1374251"/>
              <a:chOff x="7215547" y="3241144"/>
              <a:chExt cx="1431024" cy="1374251"/>
            </a:xfrm>
          </p:grpSpPr>
          <p:sp>
            <p:nvSpPr>
              <p:cNvPr id="39" name="Полилиния 38"/>
              <p:cNvSpPr/>
              <p:nvPr/>
            </p:nvSpPr>
            <p:spPr>
              <a:xfrm>
                <a:off x="7872277" y="3241144"/>
                <a:ext cx="50006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 rot="18431701">
                <a:off x="7509576" y="3393093"/>
                <a:ext cx="457278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 rot="3954144">
                <a:off x="8109920" y="3584521"/>
                <a:ext cx="466348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13913088">
                <a:off x="7238460" y="3674803"/>
                <a:ext cx="56113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1035047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4639743" y="5072074"/>
              <a:ext cx="1312970" cy="1357321"/>
              <a:chOff x="7135565" y="3156507"/>
              <a:chExt cx="1638738" cy="1608104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7868156" y="3156507"/>
                <a:ext cx="512233" cy="691593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 rot="18431701">
                <a:off x="7414159" y="3328516"/>
                <a:ext cx="563830" cy="586864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 rot="3954144">
                <a:off x="8152833" y="3519607"/>
                <a:ext cx="512232" cy="730709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 rot="13913088">
                <a:off x="7188619" y="3670647"/>
                <a:ext cx="605807" cy="711916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 rot="10800000">
                <a:off x="7494607" y="4008439"/>
                <a:ext cx="571504" cy="756172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 rot="7534122">
                <a:off x="7925987" y="3945417"/>
                <a:ext cx="555132" cy="706011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 rot="20134580">
              <a:off x="3805629" y="4819477"/>
              <a:ext cx="1071570" cy="1017062"/>
              <a:chOff x="7229335" y="3241144"/>
              <a:chExt cx="1426605" cy="1374252"/>
            </a:xfrm>
          </p:grpSpPr>
          <p:sp>
            <p:nvSpPr>
              <p:cNvPr id="55" name="Полилиния 5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2" name="Группа 61"/>
            <p:cNvGrpSpPr/>
            <p:nvPr/>
          </p:nvGrpSpPr>
          <p:grpSpPr>
            <a:xfrm rot="1423111">
              <a:off x="3381333" y="5587876"/>
              <a:ext cx="1007046" cy="1040098"/>
              <a:chOff x="7229335" y="3241144"/>
              <a:chExt cx="1426605" cy="1374252"/>
            </a:xfrm>
          </p:grpSpPr>
          <p:sp>
            <p:nvSpPr>
              <p:cNvPr id="63" name="Полилиния 6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6" name="Группа 90"/>
          <p:cNvGrpSpPr/>
          <p:nvPr/>
        </p:nvGrpSpPr>
        <p:grpSpPr>
          <a:xfrm>
            <a:off x="3000364" y="3571876"/>
            <a:ext cx="311951" cy="314332"/>
            <a:chOff x="1059633" y="4631541"/>
            <a:chExt cx="311951" cy="314332"/>
          </a:xfrm>
        </p:grpSpPr>
        <p:sp>
          <p:nvSpPr>
            <p:cNvPr id="92" name="Овал 9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8" name="Группа 94"/>
          <p:cNvGrpSpPr/>
          <p:nvPr/>
        </p:nvGrpSpPr>
        <p:grpSpPr>
          <a:xfrm>
            <a:off x="2285984" y="2714620"/>
            <a:ext cx="252000" cy="252000"/>
            <a:chOff x="1059633" y="4631541"/>
            <a:chExt cx="311951" cy="314332"/>
          </a:xfrm>
        </p:grpSpPr>
        <p:sp>
          <p:nvSpPr>
            <p:cNvPr id="96" name="Овал 9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98"/>
          <p:cNvGrpSpPr/>
          <p:nvPr/>
        </p:nvGrpSpPr>
        <p:grpSpPr>
          <a:xfrm>
            <a:off x="6929454" y="3643314"/>
            <a:ext cx="288000" cy="288000"/>
            <a:chOff x="1059633" y="4631541"/>
            <a:chExt cx="311951" cy="314332"/>
          </a:xfrm>
        </p:grpSpPr>
        <p:sp>
          <p:nvSpPr>
            <p:cNvPr id="100" name="Овал 9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Группа 102"/>
          <p:cNvGrpSpPr/>
          <p:nvPr/>
        </p:nvGrpSpPr>
        <p:grpSpPr>
          <a:xfrm>
            <a:off x="7215206" y="3071810"/>
            <a:ext cx="180000" cy="180000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106"/>
          <p:cNvGrpSpPr/>
          <p:nvPr/>
        </p:nvGrpSpPr>
        <p:grpSpPr>
          <a:xfrm>
            <a:off x="6000760" y="1785926"/>
            <a:ext cx="311951" cy="314332"/>
            <a:chOff x="1059633" y="4631541"/>
            <a:chExt cx="311951" cy="314332"/>
          </a:xfrm>
        </p:grpSpPr>
        <p:sp>
          <p:nvSpPr>
            <p:cNvPr id="108" name="Овал 10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110"/>
          <p:cNvGrpSpPr/>
          <p:nvPr/>
        </p:nvGrpSpPr>
        <p:grpSpPr>
          <a:xfrm>
            <a:off x="2285984" y="3643314"/>
            <a:ext cx="311951" cy="314332"/>
            <a:chOff x="1059633" y="4631541"/>
            <a:chExt cx="311951" cy="314332"/>
          </a:xfrm>
        </p:grpSpPr>
        <p:sp>
          <p:nvSpPr>
            <p:cNvPr id="112" name="Овал 11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0" name="Группа 114"/>
          <p:cNvGrpSpPr/>
          <p:nvPr/>
        </p:nvGrpSpPr>
        <p:grpSpPr>
          <a:xfrm>
            <a:off x="7572396" y="3571876"/>
            <a:ext cx="252000" cy="252000"/>
            <a:chOff x="1059633" y="4631541"/>
            <a:chExt cx="311951" cy="314332"/>
          </a:xfrm>
        </p:grpSpPr>
        <p:sp>
          <p:nvSpPr>
            <p:cNvPr id="116" name="Овал 1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118"/>
          <p:cNvGrpSpPr/>
          <p:nvPr/>
        </p:nvGrpSpPr>
        <p:grpSpPr>
          <a:xfrm>
            <a:off x="6572264" y="3071810"/>
            <a:ext cx="252000" cy="252000"/>
            <a:chOff x="1059633" y="4631541"/>
            <a:chExt cx="311951" cy="314332"/>
          </a:xfrm>
        </p:grpSpPr>
        <p:sp>
          <p:nvSpPr>
            <p:cNvPr id="120" name="Овал 11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5" name="Группа 122"/>
          <p:cNvGrpSpPr/>
          <p:nvPr/>
        </p:nvGrpSpPr>
        <p:grpSpPr>
          <a:xfrm>
            <a:off x="6715140" y="2357430"/>
            <a:ext cx="216000" cy="216000"/>
            <a:chOff x="1059633" y="4631541"/>
            <a:chExt cx="311951" cy="314332"/>
          </a:xfrm>
        </p:grpSpPr>
        <p:sp>
          <p:nvSpPr>
            <p:cNvPr id="124" name="Овал 12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126"/>
          <p:cNvGrpSpPr/>
          <p:nvPr/>
        </p:nvGrpSpPr>
        <p:grpSpPr>
          <a:xfrm>
            <a:off x="3428992" y="4643446"/>
            <a:ext cx="180000" cy="180000"/>
            <a:chOff x="1059633" y="4631541"/>
            <a:chExt cx="311951" cy="314332"/>
          </a:xfrm>
        </p:grpSpPr>
        <p:sp>
          <p:nvSpPr>
            <p:cNvPr id="128" name="Овал 12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30"/>
          <p:cNvGrpSpPr/>
          <p:nvPr/>
        </p:nvGrpSpPr>
        <p:grpSpPr>
          <a:xfrm>
            <a:off x="3929058" y="4714884"/>
            <a:ext cx="311951" cy="314332"/>
            <a:chOff x="1059633" y="4631541"/>
            <a:chExt cx="311951" cy="314332"/>
          </a:xfrm>
        </p:grpSpPr>
        <p:sp>
          <p:nvSpPr>
            <p:cNvPr id="132" name="Овал 13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7" name="Группа 134"/>
          <p:cNvGrpSpPr/>
          <p:nvPr/>
        </p:nvGrpSpPr>
        <p:grpSpPr>
          <a:xfrm>
            <a:off x="4857752" y="4786322"/>
            <a:ext cx="311951" cy="314332"/>
            <a:chOff x="1059633" y="4631541"/>
            <a:chExt cx="311951" cy="314332"/>
          </a:xfrm>
        </p:grpSpPr>
        <p:sp>
          <p:nvSpPr>
            <p:cNvPr id="136" name="Овал 13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38"/>
          <p:cNvGrpSpPr/>
          <p:nvPr/>
        </p:nvGrpSpPr>
        <p:grpSpPr>
          <a:xfrm>
            <a:off x="7643834" y="6357958"/>
            <a:ext cx="311951" cy="314332"/>
            <a:chOff x="1059633" y="4631541"/>
            <a:chExt cx="311951" cy="314332"/>
          </a:xfrm>
        </p:grpSpPr>
        <p:sp>
          <p:nvSpPr>
            <p:cNvPr id="140" name="Овал 13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142"/>
          <p:cNvGrpSpPr/>
          <p:nvPr/>
        </p:nvGrpSpPr>
        <p:grpSpPr>
          <a:xfrm>
            <a:off x="5286380" y="6543668"/>
            <a:ext cx="311951" cy="314332"/>
            <a:chOff x="1059633" y="4631541"/>
            <a:chExt cx="311951" cy="314332"/>
          </a:xfrm>
        </p:grpSpPr>
        <p:sp>
          <p:nvSpPr>
            <p:cNvPr id="144" name="Овал 14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9" name="Группа 146"/>
          <p:cNvGrpSpPr/>
          <p:nvPr/>
        </p:nvGrpSpPr>
        <p:grpSpPr>
          <a:xfrm>
            <a:off x="6286512" y="5857892"/>
            <a:ext cx="311951" cy="314332"/>
            <a:chOff x="1059633" y="4631541"/>
            <a:chExt cx="311951" cy="314332"/>
          </a:xfrm>
        </p:grpSpPr>
        <p:sp>
          <p:nvSpPr>
            <p:cNvPr id="148" name="Овал 14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50"/>
          <p:cNvGrpSpPr/>
          <p:nvPr/>
        </p:nvGrpSpPr>
        <p:grpSpPr>
          <a:xfrm>
            <a:off x="8072462" y="4929198"/>
            <a:ext cx="311951" cy="314332"/>
            <a:chOff x="1059633" y="4631541"/>
            <a:chExt cx="311951" cy="314332"/>
          </a:xfrm>
        </p:grpSpPr>
        <p:sp>
          <p:nvSpPr>
            <p:cNvPr id="152" name="Овал 15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7" name="Группа 154"/>
          <p:cNvGrpSpPr/>
          <p:nvPr/>
        </p:nvGrpSpPr>
        <p:grpSpPr>
          <a:xfrm>
            <a:off x="7286644" y="4572008"/>
            <a:ext cx="288000" cy="288000"/>
            <a:chOff x="1059633" y="4631541"/>
            <a:chExt cx="311951" cy="314332"/>
          </a:xfrm>
        </p:grpSpPr>
        <p:sp>
          <p:nvSpPr>
            <p:cNvPr id="156" name="Овал 15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1" name="Группа 158"/>
          <p:cNvGrpSpPr/>
          <p:nvPr/>
        </p:nvGrpSpPr>
        <p:grpSpPr>
          <a:xfrm>
            <a:off x="8856000" y="6143644"/>
            <a:ext cx="288000" cy="288000"/>
            <a:chOff x="1059633" y="4631541"/>
            <a:chExt cx="311951" cy="314332"/>
          </a:xfrm>
        </p:grpSpPr>
        <p:sp>
          <p:nvSpPr>
            <p:cNvPr id="160" name="Овал 15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5" name="Группа 162"/>
          <p:cNvGrpSpPr/>
          <p:nvPr/>
        </p:nvGrpSpPr>
        <p:grpSpPr>
          <a:xfrm>
            <a:off x="6786578" y="1857364"/>
            <a:ext cx="180000" cy="180000"/>
            <a:chOff x="1059633" y="4631541"/>
            <a:chExt cx="311951" cy="314332"/>
          </a:xfrm>
        </p:grpSpPr>
        <p:sp>
          <p:nvSpPr>
            <p:cNvPr id="164" name="Овал 16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9" name="Группа 166"/>
          <p:cNvGrpSpPr/>
          <p:nvPr/>
        </p:nvGrpSpPr>
        <p:grpSpPr>
          <a:xfrm>
            <a:off x="6858016" y="1428736"/>
            <a:ext cx="180000" cy="180000"/>
            <a:chOff x="1059633" y="4631541"/>
            <a:chExt cx="311951" cy="314332"/>
          </a:xfrm>
        </p:grpSpPr>
        <p:sp>
          <p:nvSpPr>
            <p:cNvPr id="168" name="Овал 16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3" name="Группа 257"/>
          <p:cNvGrpSpPr/>
          <p:nvPr/>
        </p:nvGrpSpPr>
        <p:grpSpPr>
          <a:xfrm>
            <a:off x="4064204" y="3691488"/>
            <a:ext cx="4397884" cy="3214711"/>
            <a:chOff x="4064204" y="3691488"/>
            <a:chExt cx="4397884" cy="3214711"/>
          </a:xfrm>
        </p:grpSpPr>
        <p:sp>
          <p:nvSpPr>
            <p:cNvPr id="171" name="4-конечная звезда 170"/>
            <p:cNvSpPr/>
            <p:nvPr/>
          </p:nvSpPr>
          <p:spPr>
            <a:xfrm rot="2715714">
              <a:off x="4405759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4-конечная звезда 171"/>
            <p:cNvSpPr/>
            <p:nvPr/>
          </p:nvSpPr>
          <p:spPr>
            <a:xfrm rot="2715714">
              <a:off x="4620073" y="5135884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4-конечная звезда 172"/>
            <p:cNvSpPr/>
            <p:nvPr/>
          </p:nvSpPr>
          <p:spPr>
            <a:xfrm rot="2715714">
              <a:off x="4762948" y="592170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4-конечная звезда 173"/>
            <p:cNvSpPr/>
            <p:nvPr/>
          </p:nvSpPr>
          <p:spPr>
            <a:xfrm rot="2715714">
              <a:off x="5405890" y="549307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8" name="4-конечная звезда 247"/>
            <p:cNvSpPr/>
            <p:nvPr/>
          </p:nvSpPr>
          <p:spPr>
            <a:xfrm rot="2715714">
              <a:off x="5834518" y="45643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9" name="4-конечная звезда 248"/>
            <p:cNvSpPr/>
            <p:nvPr/>
          </p:nvSpPr>
          <p:spPr>
            <a:xfrm rot="2715714">
              <a:off x="6834651" y="499300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0" name="4-конечная звезда 249"/>
            <p:cNvSpPr/>
            <p:nvPr/>
          </p:nvSpPr>
          <p:spPr>
            <a:xfrm rot="2715714">
              <a:off x="6977527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1" name="4-конечная звезда 250"/>
            <p:cNvSpPr/>
            <p:nvPr/>
          </p:nvSpPr>
          <p:spPr>
            <a:xfrm rot="2715714">
              <a:off x="7763346" y="527876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4-конечная звезда 251"/>
            <p:cNvSpPr/>
            <p:nvPr/>
          </p:nvSpPr>
          <p:spPr>
            <a:xfrm rot="2715714">
              <a:off x="8049097" y="370712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4-конечная звезда 252"/>
            <p:cNvSpPr/>
            <p:nvPr/>
          </p:nvSpPr>
          <p:spPr>
            <a:xfrm rot="2715714">
              <a:off x="6691776" y="6636082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4-конечная звезда 253"/>
            <p:cNvSpPr/>
            <p:nvPr/>
          </p:nvSpPr>
          <p:spPr>
            <a:xfrm rot="2715714">
              <a:off x="5834519" y="627889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4-конечная звезда 254"/>
            <p:cNvSpPr/>
            <p:nvPr/>
          </p:nvSpPr>
          <p:spPr>
            <a:xfrm rot="2715714">
              <a:off x="8191972" y="606457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4-конечная звезда 255"/>
            <p:cNvSpPr/>
            <p:nvPr/>
          </p:nvSpPr>
          <p:spPr>
            <a:xfrm rot="2715714">
              <a:off x="7263279" y="5778826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7" name="4-конечная звезда 256"/>
            <p:cNvSpPr/>
            <p:nvPr/>
          </p:nvSpPr>
          <p:spPr>
            <a:xfrm rot="2715714">
              <a:off x="4048569" y="66360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7" name="Группа 299"/>
          <p:cNvGrpSpPr/>
          <p:nvPr/>
        </p:nvGrpSpPr>
        <p:grpSpPr>
          <a:xfrm rot="7277832">
            <a:off x="5637848" y="3652305"/>
            <a:ext cx="997933" cy="547800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1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prstGeom prst="roundRect">
            <a:avLst>
              <a:gd name="adj" fmla="val 9091"/>
            </a:avLst>
          </a:prstGeom>
          <a:solidFill>
            <a:schemeClr val="bg1">
              <a:alpha val="84000"/>
            </a:schemeClr>
          </a:solidFill>
          <a:ln w="3175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55" name="Группа 278"/>
          <p:cNvGrpSpPr/>
          <p:nvPr/>
        </p:nvGrpSpPr>
        <p:grpSpPr>
          <a:xfrm rot="988095">
            <a:off x="485773" y="1773262"/>
            <a:ext cx="997933" cy="547800"/>
            <a:chOff x="436951" y="5641059"/>
            <a:chExt cx="1097712" cy="547800"/>
          </a:xfrm>
        </p:grpSpPr>
        <p:sp>
          <p:nvSpPr>
            <p:cNvPr id="273" name="Полилиния 272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" name="Полилиния 273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" name="Полилиния 274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" name="Полилиния 275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9" name="Группа 270"/>
            <p:cNvGrpSpPr/>
            <p:nvPr/>
          </p:nvGrpSpPr>
          <p:grpSpPr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7" name="Овал 276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3" name="Группа 279"/>
          <p:cNvGrpSpPr/>
          <p:nvPr/>
        </p:nvGrpSpPr>
        <p:grpSpPr>
          <a:xfrm rot="19137872">
            <a:off x="557263" y="5475239"/>
            <a:ext cx="997933" cy="547800"/>
            <a:chOff x="436951" y="5641059"/>
            <a:chExt cx="1097712" cy="547800"/>
          </a:xfrm>
        </p:grpSpPr>
        <p:sp>
          <p:nvSpPr>
            <p:cNvPr id="281" name="Полилиния 28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Полилиния 28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7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6" name="Овал 28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5" name="Группа 329"/>
          <p:cNvGrpSpPr/>
          <p:nvPr/>
        </p:nvGrpSpPr>
        <p:grpSpPr>
          <a:xfrm rot="834983">
            <a:off x="258221" y="3282228"/>
            <a:ext cx="1292074" cy="1117143"/>
            <a:chOff x="3533771" y="2640017"/>
            <a:chExt cx="1789109" cy="1289049"/>
          </a:xfrm>
        </p:grpSpPr>
        <p:sp>
          <p:nvSpPr>
            <p:cNvPr id="331" name="Скругленный прямоугольник 330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2" name="Скругленный прямоугольник 331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4" name="Полилиния 333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5" name="Скругленный прямоугольник 33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6" name="Полилиния 335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6" name="Группа 328"/>
          <p:cNvGrpSpPr/>
          <p:nvPr/>
        </p:nvGrpSpPr>
        <p:grpSpPr>
          <a:xfrm rot="19808028">
            <a:off x="7632836" y="1823265"/>
            <a:ext cx="1314677" cy="1139768"/>
            <a:chOff x="3533771" y="2640017"/>
            <a:chExt cx="1789109" cy="1289049"/>
          </a:xfrm>
        </p:grpSpPr>
        <p:sp>
          <p:nvSpPr>
            <p:cNvPr id="324" name="Скругленный прямоугольник 32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7" name="Полилиния 326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8" name="Полилиния 327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5" name="Полилиния 324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6" name="Полилиния 325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7" name="Группа 329"/>
          <p:cNvGrpSpPr/>
          <p:nvPr/>
        </p:nvGrpSpPr>
        <p:grpSpPr>
          <a:xfrm>
            <a:off x="1857356" y="6215082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39" name="Скругленный прямоугольник 33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0" name="Скругленный прямоугольник 33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1" name="Полилиния 340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" name="Полилиния 341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Скругленный прямоугольник 347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7" name="Полилиния 356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8" name="Группа 329"/>
          <p:cNvGrpSpPr/>
          <p:nvPr/>
        </p:nvGrpSpPr>
        <p:grpSpPr>
          <a:xfrm rot="16200000">
            <a:off x="6043727" y="6232211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59" name="Скругленный прямоугольник 35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0" name="Скругленный прямоугольник 35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олилиния 360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2" name="Полилиния 361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3" name="Скругленный прямоугольник 36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олилиния 363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5" name="Полилиния 364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9" name="Группа 329"/>
          <p:cNvGrpSpPr/>
          <p:nvPr/>
        </p:nvGrpSpPr>
        <p:grpSpPr>
          <a:xfrm rot="5400000">
            <a:off x="6611849" y="6235593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67" name="Скругленный прямоугольник 366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8" name="Скругленный прямоугольник 36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9" name="Полилиния 368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олилиния 369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1" name="Скругленный прямоугольник 370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" name="Полилиния 371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олилиния 372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5" name="Заголовок 28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0" name="Рисунок 319" descr="SAM_330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9" name="Рисунок 328" descr="SAM_33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0"/>
            <a:ext cx="3024335" cy="2268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3" name="Рисунок 342" descr="SAM_33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2276872"/>
            <a:ext cx="576064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88833"/>
            </a:gs>
            <a:gs pos="39999">
              <a:srgbClr val="92D050"/>
            </a:gs>
            <a:gs pos="100000">
              <a:srgbClr val="FFF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9"/>
          <p:cNvGrpSpPr/>
          <p:nvPr/>
        </p:nvGrpSpPr>
        <p:grpSpPr>
          <a:xfrm>
            <a:off x="4071934" y="5286388"/>
            <a:ext cx="216000" cy="216000"/>
            <a:chOff x="1059633" y="4631541"/>
            <a:chExt cx="311951" cy="314332"/>
          </a:xfrm>
        </p:grpSpPr>
        <p:sp>
          <p:nvSpPr>
            <p:cNvPr id="89" name="Овал 8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6" name="Полилиния 85"/>
          <p:cNvSpPr/>
          <p:nvPr/>
        </p:nvSpPr>
        <p:spPr>
          <a:xfrm rot="19618357">
            <a:off x="3090494" y="2753421"/>
            <a:ext cx="2090762" cy="5113141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2454247 w 2454247"/>
              <a:gd name="connsiteY0" fmla="*/ 5465379 h 5465379"/>
              <a:gd name="connsiteX1" fmla="*/ 814633 w 2454247"/>
              <a:gd name="connsiteY1" fmla="*/ 0 h 5465379"/>
              <a:gd name="connsiteX2" fmla="*/ 1552296 w 2454247"/>
              <a:gd name="connsiteY2" fmla="*/ 4985064 h 5465379"/>
              <a:gd name="connsiteX3" fmla="*/ 2454247 w 2454247"/>
              <a:gd name="connsiteY3" fmla="*/ 5465379 h 5465379"/>
              <a:gd name="connsiteX0" fmla="*/ 1819550 w 1819549"/>
              <a:gd name="connsiteY0" fmla="*/ 5113141 h 5113141"/>
              <a:gd name="connsiteX1" fmla="*/ 878961 w 1819549"/>
              <a:gd name="connsiteY1" fmla="*/ 0 h 5113141"/>
              <a:gd name="connsiteX2" fmla="*/ 1616624 w 1819549"/>
              <a:gd name="connsiteY2" fmla="*/ 4985064 h 5113141"/>
              <a:gd name="connsiteX3" fmla="*/ 1819550 w 1819549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  <a:gd name="connsiteX0" fmla="*/ 1755932 w 1805883"/>
              <a:gd name="connsiteY0" fmla="*/ 5113141 h 5113141"/>
              <a:gd name="connsiteX1" fmla="*/ 815343 w 1805883"/>
              <a:gd name="connsiteY1" fmla="*/ 0 h 5113141"/>
              <a:gd name="connsiteX2" fmla="*/ 1553006 w 1805883"/>
              <a:gd name="connsiteY2" fmla="*/ 4985064 h 5113141"/>
              <a:gd name="connsiteX3" fmla="*/ 1755932 w 1805883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932" h="5113141">
                <a:moveTo>
                  <a:pt x="1755932" y="5113141"/>
                </a:moveTo>
                <a:cubicBezTo>
                  <a:pt x="0" y="3027674"/>
                  <a:pt x="1516251" y="300543"/>
                  <a:pt x="815343" y="0"/>
                </a:cubicBezTo>
                <a:cubicBezTo>
                  <a:pt x="1624576" y="821184"/>
                  <a:pt x="710" y="3307093"/>
                  <a:pt x="1553006" y="4985064"/>
                </a:cubicBezTo>
                <a:lnTo>
                  <a:pt x="1755932" y="51131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6535204" y="1392621"/>
            <a:ext cx="1819550" cy="5465379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550" h="5465379">
                <a:moveTo>
                  <a:pt x="1819550" y="5465379"/>
                </a:moveTo>
                <a:cubicBezTo>
                  <a:pt x="0" y="3487655"/>
                  <a:pt x="1046507" y="337878"/>
                  <a:pt x="179936" y="0"/>
                </a:cubicBezTo>
                <a:cubicBezTo>
                  <a:pt x="989169" y="821184"/>
                  <a:pt x="15005" y="3787408"/>
                  <a:pt x="1567301" y="5465379"/>
                </a:cubicBezTo>
                <a:lnTo>
                  <a:pt x="1819550" y="54653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5695605" y="851338"/>
            <a:ext cx="3405676" cy="6001407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405676"/>
              <a:gd name="connsiteY0" fmla="*/ 5990896 h 6001407"/>
              <a:gd name="connsiteX1" fmla="*/ 589582 w 3405676"/>
              <a:gd name="connsiteY1" fmla="*/ 0 h 6001407"/>
              <a:gd name="connsiteX2" fmla="*/ 3248699 w 3405676"/>
              <a:gd name="connsiteY2" fmla="*/ 6001407 h 6001407"/>
              <a:gd name="connsiteX3" fmla="*/ 2796755 w 3405676"/>
              <a:gd name="connsiteY3" fmla="*/ 5990896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676" h="6001407">
                <a:moveTo>
                  <a:pt x="2796755" y="5990896"/>
                </a:moveTo>
                <a:cubicBezTo>
                  <a:pt x="3405676" y="3800630"/>
                  <a:pt x="0" y="2197979"/>
                  <a:pt x="589582" y="0"/>
                </a:cubicBezTo>
                <a:cubicBezTo>
                  <a:pt x="196958" y="2159442"/>
                  <a:pt x="3202637" y="3263233"/>
                  <a:pt x="3248699" y="6001407"/>
                </a:cubicBezTo>
                <a:lnTo>
                  <a:pt x="2796755" y="599089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2000200" y="2285329"/>
            <a:ext cx="4802289" cy="4572671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289" h="4572671">
                <a:moveTo>
                  <a:pt x="4350345" y="4562160"/>
                </a:moveTo>
                <a:cubicBezTo>
                  <a:pt x="4413881" y="2211438"/>
                  <a:pt x="692885" y="3475313"/>
                  <a:pt x="0" y="0"/>
                </a:cubicBezTo>
                <a:cubicBezTo>
                  <a:pt x="1360674" y="3445151"/>
                  <a:pt x="4355853" y="1724459"/>
                  <a:pt x="4802289" y="4572671"/>
                </a:cubicBezTo>
                <a:lnTo>
                  <a:pt x="4350345" y="45621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grpSp>
        <p:nvGrpSpPr>
          <p:cNvPr id="13" name="Группа 78"/>
          <p:cNvGrpSpPr/>
          <p:nvPr/>
        </p:nvGrpSpPr>
        <p:grpSpPr>
          <a:xfrm>
            <a:off x="3869393" y="3571876"/>
            <a:ext cx="5274607" cy="3563339"/>
            <a:chOff x="3381333" y="3241144"/>
            <a:chExt cx="5274607" cy="3563339"/>
          </a:xfrm>
          <a:effectLst>
            <a:outerShdw blurRad="304800" sx="102000" sy="102000" algn="ctr" rotWithShape="0">
              <a:srgbClr val="465723"/>
            </a:outerShdw>
          </a:effectLst>
        </p:grpSpPr>
        <p:sp>
          <p:nvSpPr>
            <p:cNvPr id="70" name="Полилиния 69"/>
            <p:cNvSpPr/>
            <p:nvPr/>
          </p:nvSpPr>
          <p:spPr>
            <a:xfrm>
              <a:off x="7626073" y="5500702"/>
              <a:ext cx="172643" cy="1169442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179" h="2667000">
                  <a:moveTo>
                    <a:pt x="17729" y="0"/>
                  </a:moveTo>
                  <a:cubicBezTo>
                    <a:pt x="121975" y="331258"/>
                    <a:pt x="0" y="873037"/>
                    <a:pt x="19315" y="1194770"/>
                  </a:cubicBezTo>
                  <a:cubicBezTo>
                    <a:pt x="38630" y="1516503"/>
                    <a:pt x="128055" y="1685028"/>
                    <a:pt x="133617" y="1930400"/>
                  </a:cubicBezTo>
                  <a:cubicBezTo>
                    <a:pt x="139179" y="2175772"/>
                    <a:pt x="52685" y="2667000"/>
                    <a:pt x="52685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6732870" y="5214950"/>
              <a:ext cx="137152" cy="145519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олилиния 71"/>
            <p:cNvSpPr/>
            <p:nvPr/>
          </p:nvSpPr>
          <p:spPr>
            <a:xfrm rot="1140000">
              <a:off x="6318801" y="6152204"/>
              <a:ext cx="161742" cy="652279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 rot="1646033" flipH="1">
              <a:off x="3730591" y="6021663"/>
              <a:ext cx="102867" cy="662007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5715008" y="4857760"/>
              <a:ext cx="104246" cy="180974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5344906" y="5715016"/>
              <a:ext cx="45719" cy="955128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олилиния 76"/>
            <p:cNvSpPr/>
            <p:nvPr/>
          </p:nvSpPr>
          <p:spPr>
            <a:xfrm rot="20307381">
              <a:off x="4555533" y="5294789"/>
              <a:ext cx="211759" cy="1452271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  <a:gd name="connsiteX0" fmla="*/ 0 w 104246"/>
                <a:gd name="connsiteY0" fmla="*/ 0 h 2728114"/>
                <a:gd name="connsiteX1" fmla="*/ 39692 w 104246"/>
                <a:gd name="connsiteY1" fmla="*/ 1255884 h 2728114"/>
                <a:gd name="connsiteX2" fmla="*/ 11118 w 104246"/>
                <a:gd name="connsiteY2" fmla="*/ 1991514 h 2728114"/>
                <a:gd name="connsiteX3" fmla="*/ 1656 w 104246"/>
                <a:gd name="connsiteY3" fmla="*/ 2728114 h 2728114"/>
                <a:gd name="connsiteX0" fmla="*/ 19489 w 123735"/>
                <a:gd name="connsiteY0" fmla="*/ 0 h 2728114"/>
                <a:gd name="connsiteX1" fmla="*/ 1853 w 123735"/>
                <a:gd name="connsiteY1" fmla="*/ 1482780 h 2728114"/>
                <a:gd name="connsiteX2" fmla="*/ 30607 w 123735"/>
                <a:gd name="connsiteY2" fmla="*/ 1991514 h 2728114"/>
                <a:gd name="connsiteX3" fmla="*/ 21145 w 123735"/>
                <a:gd name="connsiteY3" fmla="*/ 2728114 h 27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35" h="2728114">
                  <a:moveTo>
                    <a:pt x="19489" y="0"/>
                  </a:moveTo>
                  <a:cubicBezTo>
                    <a:pt x="123735" y="331258"/>
                    <a:pt x="0" y="1150861"/>
                    <a:pt x="1853" y="1482780"/>
                  </a:cubicBezTo>
                  <a:cubicBezTo>
                    <a:pt x="3706" y="1814699"/>
                    <a:pt x="27392" y="1783958"/>
                    <a:pt x="30607" y="1991514"/>
                  </a:cubicBezTo>
                  <a:cubicBezTo>
                    <a:pt x="33822" y="2199070"/>
                    <a:pt x="21145" y="2728114"/>
                    <a:pt x="21145" y="2728114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969250" y="4038600"/>
              <a:ext cx="223308" cy="2667000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308" h="2667000">
                  <a:moveTo>
                    <a:pt x="0" y="0"/>
                  </a:moveTo>
                  <a:cubicBezTo>
                    <a:pt x="104246" y="331258"/>
                    <a:pt x="208492" y="662517"/>
                    <a:pt x="215900" y="984250"/>
                  </a:cubicBezTo>
                  <a:cubicBezTo>
                    <a:pt x="223308" y="1305983"/>
                    <a:pt x="50800" y="1649942"/>
                    <a:pt x="44450" y="1930400"/>
                  </a:cubicBezTo>
                  <a:cubicBezTo>
                    <a:pt x="38100" y="2210858"/>
                    <a:pt x="177800" y="2667000"/>
                    <a:pt x="177800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12"/>
            <p:cNvGrpSpPr/>
            <p:nvPr/>
          </p:nvGrpSpPr>
          <p:grpSpPr>
            <a:xfrm>
              <a:off x="7229335" y="3241144"/>
              <a:ext cx="1426605" cy="1374252"/>
              <a:chOff x="7229335" y="3241144"/>
              <a:chExt cx="1426605" cy="1374252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" name="Группа 13"/>
            <p:cNvGrpSpPr/>
            <p:nvPr/>
          </p:nvGrpSpPr>
          <p:grpSpPr>
            <a:xfrm>
              <a:off x="6946798" y="4786322"/>
              <a:ext cx="1399893" cy="1374251"/>
              <a:chOff x="7246679" y="3241144"/>
              <a:chExt cx="1399893" cy="1374251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7868154" y="3241144"/>
                <a:ext cx="432751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 rot="18431701">
                <a:off x="7466674" y="3421732"/>
                <a:ext cx="51994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 rot="3954144">
                <a:off x="8109920" y="3584522"/>
                <a:ext cx="466349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 rot="14391238">
                <a:off x="7291639" y="3670818"/>
                <a:ext cx="51703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0800000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" name="Группа 21"/>
            <p:cNvGrpSpPr/>
            <p:nvPr/>
          </p:nvGrpSpPr>
          <p:grpSpPr>
            <a:xfrm>
              <a:off x="6072198" y="4572008"/>
              <a:ext cx="1285884" cy="1231376"/>
              <a:chOff x="7229335" y="3241144"/>
              <a:chExt cx="1426605" cy="1374252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8" name="Группа 29"/>
            <p:cNvGrpSpPr/>
            <p:nvPr/>
          </p:nvGrpSpPr>
          <p:grpSpPr>
            <a:xfrm rot="1237778">
              <a:off x="5931259" y="5585426"/>
              <a:ext cx="1071570" cy="1017062"/>
              <a:chOff x="7229335" y="3241144"/>
              <a:chExt cx="1426605" cy="1374252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6" name="Группа 37"/>
            <p:cNvGrpSpPr/>
            <p:nvPr/>
          </p:nvGrpSpPr>
          <p:grpSpPr>
            <a:xfrm rot="565644">
              <a:off x="4915402" y="4143380"/>
              <a:ext cx="1431024" cy="1374251"/>
              <a:chOff x="7215547" y="3241144"/>
              <a:chExt cx="1431024" cy="1374251"/>
            </a:xfrm>
          </p:grpSpPr>
          <p:sp>
            <p:nvSpPr>
              <p:cNvPr id="39" name="Полилиния 38"/>
              <p:cNvSpPr/>
              <p:nvPr/>
            </p:nvSpPr>
            <p:spPr>
              <a:xfrm>
                <a:off x="7872277" y="3241144"/>
                <a:ext cx="50006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 rot="18431701">
                <a:off x="7509576" y="3393093"/>
                <a:ext cx="457278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 rot="3954144">
                <a:off x="8109920" y="3584521"/>
                <a:ext cx="466348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13913088">
                <a:off x="7238460" y="3674803"/>
                <a:ext cx="56113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1035047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45"/>
            <p:cNvGrpSpPr/>
            <p:nvPr/>
          </p:nvGrpSpPr>
          <p:grpSpPr>
            <a:xfrm>
              <a:off x="4639743" y="5072074"/>
              <a:ext cx="1312970" cy="1357321"/>
              <a:chOff x="7135565" y="3156507"/>
              <a:chExt cx="1638738" cy="1608104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7868156" y="3156507"/>
                <a:ext cx="512233" cy="691593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 rot="18431701">
                <a:off x="7414159" y="3328516"/>
                <a:ext cx="563830" cy="586864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 rot="3954144">
                <a:off x="8152833" y="3519607"/>
                <a:ext cx="512232" cy="730709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 rot="13913088">
                <a:off x="7188619" y="3670647"/>
                <a:ext cx="605807" cy="711916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 rot="10800000">
                <a:off x="7494607" y="4008439"/>
                <a:ext cx="571504" cy="756172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 rot="7534122">
                <a:off x="7925987" y="3945417"/>
                <a:ext cx="555132" cy="706011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2" name="Группа 53"/>
            <p:cNvGrpSpPr/>
            <p:nvPr/>
          </p:nvGrpSpPr>
          <p:grpSpPr>
            <a:xfrm rot="20134580">
              <a:off x="3805629" y="4819477"/>
              <a:ext cx="1071570" cy="1017062"/>
              <a:chOff x="7229335" y="3241144"/>
              <a:chExt cx="1426605" cy="1374252"/>
            </a:xfrm>
          </p:grpSpPr>
          <p:sp>
            <p:nvSpPr>
              <p:cNvPr id="55" name="Полилиния 5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6" name="Группа 61"/>
            <p:cNvGrpSpPr/>
            <p:nvPr/>
          </p:nvGrpSpPr>
          <p:grpSpPr>
            <a:xfrm rot="1423111">
              <a:off x="3381333" y="5587876"/>
              <a:ext cx="1007046" cy="1040098"/>
              <a:chOff x="7229335" y="3241144"/>
              <a:chExt cx="1426605" cy="1374252"/>
            </a:xfrm>
          </p:grpSpPr>
          <p:sp>
            <p:nvSpPr>
              <p:cNvPr id="63" name="Полилиния 6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8" name="Группа 90"/>
          <p:cNvGrpSpPr/>
          <p:nvPr/>
        </p:nvGrpSpPr>
        <p:grpSpPr>
          <a:xfrm>
            <a:off x="3000364" y="3571876"/>
            <a:ext cx="311951" cy="314332"/>
            <a:chOff x="1059633" y="4631541"/>
            <a:chExt cx="311951" cy="314332"/>
          </a:xfrm>
        </p:grpSpPr>
        <p:sp>
          <p:nvSpPr>
            <p:cNvPr id="92" name="Овал 9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94"/>
          <p:cNvGrpSpPr/>
          <p:nvPr/>
        </p:nvGrpSpPr>
        <p:grpSpPr>
          <a:xfrm>
            <a:off x="2285984" y="2714620"/>
            <a:ext cx="252000" cy="252000"/>
            <a:chOff x="1059633" y="4631541"/>
            <a:chExt cx="311951" cy="314332"/>
          </a:xfrm>
        </p:grpSpPr>
        <p:sp>
          <p:nvSpPr>
            <p:cNvPr id="96" name="Овал 9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Группа 98"/>
          <p:cNvGrpSpPr/>
          <p:nvPr/>
        </p:nvGrpSpPr>
        <p:grpSpPr>
          <a:xfrm>
            <a:off x="6929454" y="3643314"/>
            <a:ext cx="288000" cy="288000"/>
            <a:chOff x="1059633" y="4631541"/>
            <a:chExt cx="311951" cy="314332"/>
          </a:xfrm>
        </p:grpSpPr>
        <p:sp>
          <p:nvSpPr>
            <p:cNvPr id="100" name="Овал 9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102"/>
          <p:cNvGrpSpPr/>
          <p:nvPr/>
        </p:nvGrpSpPr>
        <p:grpSpPr>
          <a:xfrm>
            <a:off x="7215206" y="3071810"/>
            <a:ext cx="180000" cy="180000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106"/>
          <p:cNvGrpSpPr/>
          <p:nvPr/>
        </p:nvGrpSpPr>
        <p:grpSpPr>
          <a:xfrm>
            <a:off x="6000760" y="1785926"/>
            <a:ext cx="311951" cy="314332"/>
            <a:chOff x="1059633" y="4631541"/>
            <a:chExt cx="311951" cy="314332"/>
          </a:xfrm>
        </p:grpSpPr>
        <p:sp>
          <p:nvSpPr>
            <p:cNvPr id="108" name="Овал 10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0" name="Группа 110"/>
          <p:cNvGrpSpPr/>
          <p:nvPr/>
        </p:nvGrpSpPr>
        <p:grpSpPr>
          <a:xfrm>
            <a:off x="2285984" y="3643314"/>
            <a:ext cx="311951" cy="314332"/>
            <a:chOff x="1059633" y="4631541"/>
            <a:chExt cx="311951" cy="314332"/>
          </a:xfrm>
        </p:grpSpPr>
        <p:sp>
          <p:nvSpPr>
            <p:cNvPr id="112" name="Овал 11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114"/>
          <p:cNvGrpSpPr/>
          <p:nvPr/>
        </p:nvGrpSpPr>
        <p:grpSpPr>
          <a:xfrm>
            <a:off x="7572396" y="3571876"/>
            <a:ext cx="252000" cy="252000"/>
            <a:chOff x="1059633" y="4631541"/>
            <a:chExt cx="311951" cy="314332"/>
          </a:xfrm>
        </p:grpSpPr>
        <p:sp>
          <p:nvSpPr>
            <p:cNvPr id="116" name="Овал 1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5" name="Группа 118"/>
          <p:cNvGrpSpPr/>
          <p:nvPr/>
        </p:nvGrpSpPr>
        <p:grpSpPr>
          <a:xfrm>
            <a:off x="6572264" y="3071810"/>
            <a:ext cx="252000" cy="252000"/>
            <a:chOff x="1059633" y="4631541"/>
            <a:chExt cx="311951" cy="314332"/>
          </a:xfrm>
        </p:grpSpPr>
        <p:sp>
          <p:nvSpPr>
            <p:cNvPr id="120" name="Овал 11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122"/>
          <p:cNvGrpSpPr/>
          <p:nvPr/>
        </p:nvGrpSpPr>
        <p:grpSpPr>
          <a:xfrm>
            <a:off x="6715140" y="2357430"/>
            <a:ext cx="216000" cy="216000"/>
            <a:chOff x="1059633" y="4631541"/>
            <a:chExt cx="311951" cy="314332"/>
          </a:xfrm>
        </p:grpSpPr>
        <p:sp>
          <p:nvSpPr>
            <p:cNvPr id="124" name="Овал 12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26"/>
          <p:cNvGrpSpPr/>
          <p:nvPr/>
        </p:nvGrpSpPr>
        <p:grpSpPr>
          <a:xfrm>
            <a:off x="3428992" y="4643446"/>
            <a:ext cx="180000" cy="180000"/>
            <a:chOff x="1059633" y="4631541"/>
            <a:chExt cx="311951" cy="314332"/>
          </a:xfrm>
        </p:grpSpPr>
        <p:sp>
          <p:nvSpPr>
            <p:cNvPr id="128" name="Овал 12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7" name="Группа 130"/>
          <p:cNvGrpSpPr/>
          <p:nvPr/>
        </p:nvGrpSpPr>
        <p:grpSpPr>
          <a:xfrm>
            <a:off x="3929058" y="4714884"/>
            <a:ext cx="311951" cy="314332"/>
            <a:chOff x="1059633" y="4631541"/>
            <a:chExt cx="311951" cy="314332"/>
          </a:xfrm>
        </p:grpSpPr>
        <p:sp>
          <p:nvSpPr>
            <p:cNvPr id="132" name="Овал 13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34"/>
          <p:cNvGrpSpPr/>
          <p:nvPr/>
        </p:nvGrpSpPr>
        <p:grpSpPr>
          <a:xfrm>
            <a:off x="4857752" y="4786322"/>
            <a:ext cx="311951" cy="314332"/>
            <a:chOff x="1059633" y="4631541"/>
            <a:chExt cx="311951" cy="314332"/>
          </a:xfrm>
        </p:grpSpPr>
        <p:sp>
          <p:nvSpPr>
            <p:cNvPr id="136" name="Овал 13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138"/>
          <p:cNvGrpSpPr/>
          <p:nvPr/>
        </p:nvGrpSpPr>
        <p:grpSpPr>
          <a:xfrm>
            <a:off x="7643834" y="6357958"/>
            <a:ext cx="311951" cy="314332"/>
            <a:chOff x="1059633" y="4631541"/>
            <a:chExt cx="311951" cy="314332"/>
          </a:xfrm>
        </p:grpSpPr>
        <p:sp>
          <p:nvSpPr>
            <p:cNvPr id="140" name="Овал 13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9" name="Группа 142"/>
          <p:cNvGrpSpPr/>
          <p:nvPr/>
        </p:nvGrpSpPr>
        <p:grpSpPr>
          <a:xfrm>
            <a:off x="5286380" y="6543668"/>
            <a:ext cx="311951" cy="314332"/>
            <a:chOff x="1059633" y="4631541"/>
            <a:chExt cx="311951" cy="314332"/>
          </a:xfrm>
        </p:grpSpPr>
        <p:sp>
          <p:nvSpPr>
            <p:cNvPr id="144" name="Овал 14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46"/>
          <p:cNvGrpSpPr/>
          <p:nvPr/>
        </p:nvGrpSpPr>
        <p:grpSpPr>
          <a:xfrm>
            <a:off x="6286512" y="5857892"/>
            <a:ext cx="311951" cy="314332"/>
            <a:chOff x="1059633" y="4631541"/>
            <a:chExt cx="311951" cy="314332"/>
          </a:xfrm>
        </p:grpSpPr>
        <p:sp>
          <p:nvSpPr>
            <p:cNvPr id="148" name="Овал 14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7" name="Группа 150"/>
          <p:cNvGrpSpPr/>
          <p:nvPr/>
        </p:nvGrpSpPr>
        <p:grpSpPr>
          <a:xfrm>
            <a:off x="8072462" y="4929198"/>
            <a:ext cx="311951" cy="314332"/>
            <a:chOff x="1059633" y="4631541"/>
            <a:chExt cx="311951" cy="314332"/>
          </a:xfrm>
        </p:grpSpPr>
        <p:sp>
          <p:nvSpPr>
            <p:cNvPr id="152" name="Овал 15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1" name="Группа 154"/>
          <p:cNvGrpSpPr/>
          <p:nvPr/>
        </p:nvGrpSpPr>
        <p:grpSpPr>
          <a:xfrm>
            <a:off x="7286644" y="4572008"/>
            <a:ext cx="288000" cy="288000"/>
            <a:chOff x="1059633" y="4631541"/>
            <a:chExt cx="311951" cy="314332"/>
          </a:xfrm>
        </p:grpSpPr>
        <p:sp>
          <p:nvSpPr>
            <p:cNvPr id="156" name="Овал 15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5" name="Группа 158"/>
          <p:cNvGrpSpPr/>
          <p:nvPr/>
        </p:nvGrpSpPr>
        <p:grpSpPr>
          <a:xfrm>
            <a:off x="8856000" y="6143644"/>
            <a:ext cx="288000" cy="288000"/>
            <a:chOff x="1059633" y="4631541"/>
            <a:chExt cx="311951" cy="314332"/>
          </a:xfrm>
        </p:grpSpPr>
        <p:sp>
          <p:nvSpPr>
            <p:cNvPr id="160" name="Овал 15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9" name="Группа 162"/>
          <p:cNvGrpSpPr/>
          <p:nvPr/>
        </p:nvGrpSpPr>
        <p:grpSpPr>
          <a:xfrm>
            <a:off x="6786578" y="1857364"/>
            <a:ext cx="180000" cy="180000"/>
            <a:chOff x="1059633" y="4631541"/>
            <a:chExt cx="311951" cy="314332"/>
          </a:xfrm>
        </p:grpSpPr>
        <p:sp>
          <p:nvSpPr>
            <p:cNvPr id="164" name="Овал 16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3" name="Группа 166"/>
          <p:cNvGrpSpPr/>
          <p:nvPr/>
        </p:nvGrpSpPr>
        <p:grpSpPr>
          <a:xfrm>
            <a:off x="6858016" y="1428736"/>
            <a:ext cx="180000" cy="180000"/>
            <a:chOff x="1059633" y="4631541"/>
            <a:chExt cx="311951" cy="314332"/>
          </a:xfrm>
        </p:grpSpPr>
        <p:sp>
          <p:nvSpPr>
            <p:cNvPr id="168" name="Овал 16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7" name="Группа 257"/>
          <p:cNvGrpSpPr/>
          <p:nvPr/>
        </p:nvGrpSpPr>
        <p:grpSpPr>
          <a:xfrm>
            <a:off x="4064204" y="3691488"/>
            <a:ext cx="4397884" cy="3214711"/>
            <a:chOff x="4064204" y="3691488"/>
            <a:chExt cx="4397884" cy="3214711"/>
          </a:xfrm>
        </p:grpSpPr>
        <p:sp>
          <p:nvSpPr>
            <p:cNvPr id="171" name="4-конечная звезда 170"/>
            <p:cNvSpPr/>
            <p:nvPr/>
          </p:nvSpPr>
          <p:spPr>
            <a:xfrm rot="2715714">
              <a:off x="4405759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4-конечная звезда 171"/>
            <p:cNvSpPr/>
            <p:nvPr/>
          </p:nvSpPr>
          <p:spPr>
            <a:xfrm rot="2715714">
              <a:off x="4620073" y="5135884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4-конечная звезда 172"/>
            <p:cNvSpPr/>
            <p:nvPr/>
          </p:nvSpPr>
          <p:spPr>
            <a:xfrm rot="2715714">
              <a:off x="4762948" y="592170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4-конечная звезда 173"/>
            <p:cNvSpPr/>
            <p:nvPr/>
          </p:nvSpPr>
          <p:spPr>
            <a:xfrm rot="2715714">
              <a:off x="5405890" y="549307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8" name="4-конечная звезда 247"/>
            <p:cNvSpPr/>
            <p:nvPr/>
          </p:nvSpPr>
          <p:spPr>
            <a:xfrm rot="2715714">
              <a:off x="5834518" y="45643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9" name="4-конечная звезда 248"/>
            <p:cNvSpPr/>
            <p:nvPr/>
          </p:nvSpPr>
          <p:spPr>
            <a:xfrm rot="2715714">
              <a:off x="6834651" y="499300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0" name="4-конечная звезда 249"/>
            <p:cNvSpPr/>
            <p:nvPr/>
          </p:nvSpPr>
          <p:spPr>
            <a:xfrm rot="2715714">
              <a:off x="6977527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1" name="4-конечная звезда 250"/>
            <p:cNvSpPr/>
            <p:nvPr/>
          </p:nvSpPr>
          <p:spPr>
            <a:xfrm rot="2715714">
              <a:off x="7763346" y="527876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4-конечная звезда 251"/>
            <p:cNvSpPr/>
            <p:nvPr/>
          </p:nvSpPr>
          <p:spPr>
            <a:xfrm rot="2715714">
              <a:off x="8049097" y="370712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4-конечная звезда 252"/>
            <p:cNvSpPr/>
            <p:nvPr/>
          </p:nvSpPr>
          <p:spPr>
            <a:xfrm rot="2715714">
              <a:off x="6691776" y="6636082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4-конечная звезда 253"/>
            <p:cNvSpPr/>
            <p:nvPr/>
          </p:nvSpPr>
          <p:spPr>
            <a:xfrm rot="2715714">
              <a:off x="5834519" y="627889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4-конечная звезда 254"/>
            <p:cNvSpPr/>
            <p:nvPr/>
          </p:nvSpPr>
          <p:spPr>
            <a:xfrm rot="2715714">
              <a:off x="8191972" y="606457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4-конечная звезда 255"/>
            <p:cNvSpPr/>
            <p:nvPr/>
          </p:nvSpPr>
          <p:spPr>
            <a:xfrm rot="2715714">
              <a:off x="7263279" y="5778826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7" name="4-конечная звезда 256"/>
            <p:cNvSpPr/>
            <p:nvPr/>
          </p:nvSpPr>
          <p:spPr>
            <a:xfrm rot="2715714">
              <a:off x="4048569" y="66360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1" name="Группа 299"/>
          <p:cNvGrpSpPr/>
          <p:nvPr/>
        </p:nvGrpSpPr>
        <p:grpSpPr>
          <a:xfrm rot="7277832">
            <a:off x="5637848" y="3652305"/>
            <a:ext cx="997933" cy="547800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5796136" y="2348880"/>
            <a:ext cx="576064" cy="720080"/>
          </a:xfrm>
          <a:prstGeom prst="roundRect">
            <a:avLst>
              <a:gd name="adj" fmla="val 9091"/>
            </a:avLst>
          </a:prstGeom>
          <a:solidFill>
            <a:schemeClr val="bg1">
              <a:alpha val="84000"/>
            </a:schemeClr>
          </a:solidFill>
          <a:ln w="3175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59" name="Группа 278"/>
          <p:cNvGrpSpPr/>
          <p:nvPr/>
        </p:nvGrpSpPr>
        <p:grpSpPr>
          <a:xfrm rot="988095">
            <a:off x="485773" y="1773262"/>
            <a:ext cx="997933" cy="547800"/>
            <a:chOff x="436951" y="5641059"/>
            <a:chExt cx="1097712" cy="547800"/>
          </a:xfrm>
        </p:grpSpPr>
        <p:sp>
          <p:nvSpPr>
            <p:cNvPr id="273" name="Полилиния 272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" name="Полилиния 273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" name="Полилиния 274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" name="Полилиния 275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3" name="Группа 270"/>
            <p:cNvGrpSpPr/>
            <p:nvPr/>
          </p:nvGrpSpPr>
          <p:grpSpPr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7" name="Овал 276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7" name="Группа 279"/>
          <p:cNvGrpSpPr/>
          <p:nvPr/>
        </p:nvGrpSpPr>
        <p:grpSpPr>
          <a:xfrm rot="19137872">
            <a:off x="557263" y="5475239"/>
            <a:ext cx="997933" cy="547800"/>
            <a:chOff x="436951" y="5641059"/>
            <a:chExt cx="1097712" cy="547800"/>
          </a:xfrm>
        </p:grpSpPr>
        <p:sp>
          <p:nvSpPr>
            <p:cNvPr id="281" name="Полилиния 28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Полилиния 28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6" name="Овал 28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6" name="Группа 329"/>
          <p:cNvGrpSpPr/>
          <p:nvPr/>
        </p:nvGrpSpPr>
        <p:grpSpPr>
          <a:xfrm rot="834983">
            <a:off x="258221" y="3282228"/>
            <a:ext cx="1292074" cy="1117143"/>
            <a:chOff x="3533771" y="2640017"/>
            <a:chExt cx="1789109" cy="1289049"/>
          </a:xfrm>
        </p:grpSpPr>
        <p:sp>
          <p:nvSpPr>
            <p:cNvPr id="331" name="Скругленный прямоугольник 330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2" name="Скругленный прямоугольник 331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4" name="Полилиния 333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5" name="Скругленный прямоугольник 33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6" name="Полилиния 335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7" name="Группа 328"/>
          <p:cNvGrpSpPr/>
          <p:nvPr/>
        </p:nvGrpSpPr>
        <p:grpSpPr>
          <a:xfrm rot="19808028">
            <a:off x="7632836" y="1823265"/>
            <a:ext cx="1314677" cy="1139768"/>
            <a:chOff x="3533771" y="2640017"/>
            <a:chExt cx="1789109" cy="1289049"/>
          </a:xfrm>
        </p:grpSpPr>
        <p:sp>
          <p:nvSpPr>
            <p:cNvPr id="324" name="Скругленный прямоугольник 32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7" name="Полилиния 326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8" name="Полилиния 327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5" name="Полилиния 324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6" name="Полилиния 325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8" name="Группа 329"/>
          <p:cNvGrpSpPr/>
          <p:nvPr/>
        </p:nvGrpSpPr>
        <p:grpSpPr>
          <a:xfrm>
            <a:off x="1857356" y="6215082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39" name="Скругленный прямоугольник 33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0" name="Скругленный прямоугольник 33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1" name="Полилиния 340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" name="Полилиния 341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Скругленный прямоугольник 347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7" name="Полилиния 356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8" name="Группа 329"/>
          <p:cNvGrpSpPr/>
          <p:nvPr/>
        </p:nvGrpSpPr>
        <p:grpSpPr>
          <a:xfrm rot="16200000">
            <a:off x="6043727" y="6232211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59" name="Скругленный прямоугольник 35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0" name="Скругленный прямоугольник 35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олилиния 360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2" name="Полилиния 361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3" name="Скругленный прямоугольник 36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олилиния 363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5" name="Полилиния 364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6" name="Группа 329"/>
          <p:cNvGrpSpPr/>
          <p:nvPr/>
        </p:nvGrpSpPr>
        <p:grpSpPr>
          <a:xfrm rot="5400000">
            <a:off x="6611849" y="6235593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67" name="Скругленный прямоугольник 366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8" name="Скругленный прямоугольник 36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9" name="Полилиния 368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олилиния 369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1" name="Скругленный прямоугольник 370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" name="Полилиния 371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олилиния 372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5" name="Заголовок 28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5" name="Рисунок 344" descr="SAM_3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348880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6" name="Рисунок 345" descr="SAM_33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88640"/>
            <a:ext cx="3035829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7" name="Рисунок 346" descr="SAM_33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645024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88833"/>
            </a:gs>
            <a:gs pos="39999">
              <a:srgbClr val="92D050"/>
            </a:gs>
            <a:gs pos="100000">
              <a:srgbClr val="FFF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89"/>
          <p:cNvGrpSpPr/>
          <p:nvPr/>
        </p:nvGrpSpPr>
        <p:grpSpPr>
          <a:xfrm>
            <a:off x="4071934" y="5286388"/>
            <a:ext cx="216000" cy="216000"/>
            <a:chOff x="1059633" y="4631541"/>
            <a:chExt cx="311951" cy="314332"/>
          </a:xfrm>
        </p:grpSpPr>
        <p:sp>
          <p:nvSpPr>
            <p:cNvPr id="89" name="Овал 8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6" name="Полилиния 85"/>
          <p:cNvSpPr/>
          <p:nvPr/>
        </p:nvSpPr>
        <p:spPr>
          <a:xfrm rot="19618357">
            <a:off x="3090494" y="2753421"/>
            <a:ext cx="2090762" cy="5113141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2454247 w 2454247"/>
              <a:gd name="connsiteY0" fmla="*/ 5465379 h 5465379"/>
              <a:gd name="connsiteX1" fmla="*/ 814633 w 2454247"/>
              <a:gd name="connsiteY1" fmla="*/ 0 h 5465379"/>
              <a:gd name="connsiteX2" fmla="*/ 1552296 w 2454247"/>
              <a:gd name="connsiteY2" fmla="*/ 4985064 h 5465379"/>
              <a:gd name="connsiteX3" fmla="*/ 2454247 w 2454247"/>
              <a:gd name="connsiteY3" fmla="*/ 5465379 h 5465379"/>
              <a:gd name="connsiteX0" fmla="*/ 1819550 w 1819549"/>
              <a:gd name="connsiteY0" fmla="*/ 5113141 h 5113141"/>
              <a:gd name="connsiteX1" fmla="*/ 878961 w 1819549"/>
              <a:gd name="connsiteY1" fmla="*/ 0 h 5113141"/>
              <a:gd name="connsiteX2" fmla="*/ 1616624 w 1819549"/>
              <a:gd name="connsiteY2" fmla="*/ 4985064 h 5113141"/>
              <a:gd name="connsiteX3" fmla="*/ 1819550 w 1819549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  <a:gd name="connsiteX0" fmla="*/ 1755932 w 1805883"/>
              <a:gd name="connsiteY0" fmla="*/ 5113141 h 5113141"/>
              <a:gd name="connsiteX1" fmla="*/ 815343 w 1805883"/>
              <a:gd name="connsiteY1" fmla="*/ 0 h 5113141"/>
              <a:gd name="connsiteX2" fmla="*/ 1553006 w 1805883"/>
              <a:gd name="connsiteY2" fmla="*/ 4985064 h 5113141"/>
              <a:gd name="connsiteX3" fmla="*/ 1755932 w 1805883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932" h="5113141">
                <a:moveTo>
                  <a:pt x="1755932" y="5113141"/>
                </a:moveTo>
                <a:cubicBezTo>
                  <a:pt x="0" y="3027674"/>
                  <a:pt x="1516251" y="300543"/>
                  <a:pt x="815343" y="0"/>
                </a:cubicBezTo>
                <a:cubicBezTo>
                  <a:pt x="1624576" y="821184"/>
                  <a:pt x="710" y="3307093"/>
                  <a:pt x="1553006" y="4985064"/>
                </a:cubicBezTo>
                <a:lnTo>
                  <a:pt x="1755932" y="51131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6535204" y="1392621"/>
            <a:ext cx="1819550" cy="5465379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550" h="5465379">
                <a:moveTo>
                  <a:pt x="1819550" y="5465379"/>
                </a:moveTo>
                <a:cubicBezTo>
                  <a:pt x="0" y="3487655"/>
                  <a:pt x="1046507" y="337878"/>
                  <a:pt x="179936" y="0"/>
                </a:cubicBezTo>
                <a:cubicBezTo>
                  <a:pt x="989169" y="821184"/>
                  <a:pt x="15005" y="3787408"/>
                  <a:pt x="1567301" y="5465379"/>
                </a:cubicBezTo>
                <a:lnTo>
                  <a:pt x="1819550" y="54653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5695605" y="851338"/>
            <a:ext cx="3405676" cy="6001407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405676"/>
              <a:gd name="connsiteY0" fmla="*/ 5990896 h 6001407"/>
              <a:gd name="connsiteX1" fmla="*/ 589582 w 3405676"/>
              <a:gd name="connsiteY1" fmla="*/ 0 h 6001407"/>
              <a:gd name="connsiteX2" fmla="*/ 3248699 w 3405676"/>
              <a:gd name="connsiteY2" fmla="*/ 6001407 h 6001407"/>
              <a:gd name="connsiteX3" fmla="*/ 2796755 w 3405676"/>
              <a:gd name="connsiteY3" fmla="*/ 5990896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676" h="6001407">
                <a:moveTo>
                  <a:pt x="2796755" y="5990896"/>
                </a:moveTo>
                <a:cubicBezTo>
                  <a:pt x="3405676" y="3800630"/>
                  <a:pt x="0" y="2197979"/>
                  <a:pt x="589582" y="0"/>
                </a:cubicBezTo>
                <a:cubicBezTo>
                  <a:pt x="196958" y="2159442"/>
                  <a:pt x="3202637" y="3263233"/>
                  <a:pt x="3248699" y="6001407"/>
                </a:cubicBezTo>
                <a:lnTo>
                  <a:pt x="2796755" y="599089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2000200" y="2285329"/>
            <a:ext cx="4802289" cy="4572671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289" h="4572671">
                <a:moveTo>
                  <a:pt x="4350345" y="4562160"/>
                </a:moveTo>
                <a:cubicBezTo>
                  <a:pt x="4413881" y="2211438"/>
                  <a:pt x="692885" y="3475313"/>
                  <a:pt x="0" y="0"/>
                </a:cubicBezTo>
                <a:cubicBezTo>
                  <a:pt x="1360674" y="3445151"/>
                  <a:pt x="4355853" y="1724459"/>
                  <a:pt x="4802289" y="4572671"/>
                </a:cubicBezTo>
                <a:lnTo>
                  <a:pt x="4350345" y="45621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grpSp>
        <p:nvGrpSpPr>
          <p:cNvPr id="4" name="Группа 78"/>
          <p:cNvGrpSpPr/>
          <p:nvPr/>
        </p:nvGrpSpPr>
        <p:grpSpPr>
          <a:xfrm>
            <a:off x="3869393" y="3571876"/>
            <a:ext cx="5274607" cy="3563339"/>
            <a:chOff x="3381333" y="3241144"/>
            <a:chExt cx="5274607" cy="3563339"/>
          </a:xfrm>
          <a:effectLst>
            <a:outerShdw blurRad="304800" sx="102000" sy="102000" algn="ctr" rotWithShape="0">
              <a:srgbClr val="465723"/>
            </a:outerShdw>
          </a:effectLst>
        </p:grpSpPr>
        <p:sp>
          <p:nvSpPr>
            <p:cNvPr id="70" name="Полилиния 69"/>
            <p:cNvSpPr/>
            <p:nvPr/>
          </p:nvSpPr>
          <p:spPr>
            <a:xfrm>
              <a:off x="7626073" y="5500702"/>
              <a:ext cx="172643" cy="1169442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179" h="2667000">
                  <a:moveTo>
                    <a:pt x="17729" y="0"/>
                  </a:moveTo>
                  <a:cubicBezTo>
                    <a:pt x="121975" y="331258"/>
                    <a:pt x="0" y="873037"/>
                    <a:pt x="19315" y="1194770"/>
                  </a:cubicBezTo>
                  <a:cubicBezTo>
                    <a:pt x="38630" y="1516503"/>
                    <a:pt x="128055" y="1685028"/>
                    <a:pt x="133617" y="1930400"/>
                  </a:cubicBezTo>
                  <a:cubicBezTo>
                    <a:pt x="139179" y="2175772"/>
                    <a:pt x="52685" y="2667000"/>
                    <a:pt x="52685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6732870" y="5214950"/>
              <a:ext cx="137152" cy="145519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олилиния 71"/>
            <p:cNvSpPr/>
            <p:nvPr/>
          </p:nvSpPr>
          <p:spPr>
            <a:xfrm rot="1140000">
              <a:off x="6318801" y="6152204"/>
              <a:ext cx="161742" cy="652279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 rot="1646033" flipH="1">
              <a:off x="3730591" y="6021663"/>
              <a:ext cx="102867" cy="662007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5715008" y="4857760"/>
              <a:ext cx="104246" cy="180974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5344906" y="5715016"/>
              <a:ext cx="45719" cy="955128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олилиния 76"/>
            <p:cNvSpPr/>
            <p:nvPr/>
          </p:nvSpPr>
          <p:spPr>
            <a:xfrm rot="20307381">
              <a:off x="4555533" y="5294789"/>
              <a:ext cx="211759" cy="1452271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  <a:gd name="connsiteX0" fmla="*/ 0 w 104246"/>
                <a:gd name="connsiteY0" fmla="*/ 0 h 2728114"/>
                <a:gd name="connsiteX1" fmla="*/ 39692 w 104246"/>
                <a:gd name="connsiteY1" fmla="*/ 1255884 h 2728114"/>
                <a:gd name="connsiteX2" fmla="*/ 11118 w 104246"/>
                <a:gd name="connsiteY2" fmla="*/ 1991514 h 2728114"/>
                <a:gd name="connsiteX3" fmla="*/ 1656 w 104246"/>
                <a:gd name="connsiteY3" fmla="*/ 2728114 h 2728114"/>
                <a:gd name="connsiteX0" fmla="*/ 19489 w 123735"/>
                <a:gd name="connsiteY0" fmla="*/ 0 h 2728114"/>
                <a:gd name="connsiteX1" fmla="*/ 1853 w 123735"/>
                <a:gd name="connsiteY1" fmla="*/ 1482780 h 2728114"/>
                <a:gd name="connsiteX2" fmla="*/ 30607 w 123735"/>
                <a:gd name="connsiteY2" fmla="*/ 1991514 h 2728114"/>
                <a:gd name="connsiteX3" fmla="*/ 21145 w 123735"/>
                <a:gd name="connsiteY3" fmla="*/ 2728114 h 27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35" h="2728114">
                  <a:moveTo>
                    <a:pt x="19489" y="0"/>
                  </a:moveTo>
                  <a:cubicBezTo>
                    <a:pt x="123735" y="331258"/>
                    <a:pt x="0" y="1150861"/>
                    <a:pt x="1853" y="1482780"/>
                  </a:cubicBezTo>
                  <a:cubicBezTo>
                    <a:pt x="3706" y="1814699"/>
                    <a:pt x="27392" y="1783958"/>
                    <a:pt x="30607" y="1991514"/>
                  </a:cubicBezTo>
                  <a:cubicBezTo>
                    <a:pt x="33822" y="2199070"/>
                    <a:pt x="21145" y="2728114"/>
                    <a:pt x="21145" y="2728114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969250" y="4038600"/>
              <a:ext cx="223308" cy="2667000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308" h="2667000">
                  <a:moveTo>
                    <a:pt x="0" y="0"/>
                  </a:moveTo>
                  <a:cubicBezTo>
                    <a:pt x="104246" y="331258"/>
                    <a:pt x="208492" y="662517"/>
                    <a:pt x="215900" y="984250"/>
                  </a:cubicBezTo>
                  <a:cubicBezTo>
                    <a:pt x="223308" y="1305983"/>
                    <a:pt x="50800" y="1649942"/>
                    <a:pt x="44450" y="1930400"/>
                  </a:cubicBezTo>
                  <a:cubicBezTo>
                    <a:pt x="38100" y="2210858"/>
                    <a:pt x="177800" y="2667000"/>
                    <a:pt x="177800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7229335" y="3241144"/>
              <a:ext cx="1426605" cy="1374252"/>
              <a:chOff x="7229335" y="3241144"/>
              <a:chExt cx="1426605" cy="1374252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6946798" y="4786322"/>
              <a:ext cx="1399893" cy="1374251"/>
              <a:chOff x="7246679" y="3241144"/>
              <a:chExt cx="1399893" cy="1374251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7868154" y="3241144"/>
                <a:ext cx="432751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 rot="18431701">
                <a:off x="7466674" y="3421732"/>
                <a:ext cx="51994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 rot="3954144">
                <a:off x="8109920" y="3584522"/>
                <a:ext cx="466349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 rot="14391238">
                <a:off x="7291639" y="3670818"/>
                <a:ext cx="51703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0800000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6072198" y="4572008"/>
              <a:ext cx="1285884" cy="1231376"/>
              <a:chOff x="7229335" y="3241144"/>
              <a:chExt cx="1426605" cy="1374252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 rot="1237778">
              <a:off x="5931259" y="5585426"/>
              <a:ext cx="1071570" cy="1017062"/>
              <a:chOff x="7229335" y="3241144"/>
              <a:chExt cx="1426605" cy="1374252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 rot="565644">
              <a:off x="4915402" y="4143380"/>
              <a:ext cx="1431024" cy="1374251"/>
              <a:chOff x="7215547" y="3241144"/>
              <a:chExt cx="1431024" cy="1374251"/>
            </a:xfrm>
          </p:grpSpPr>
          <p:sp>
            <p:nvSpPr>
              <p:cNvPr id="39" name="Полилиния 38"/>
              <p:cNvSpPr/>
              <p:nvPr/>
            </p:nvSpPr>
            <p:spPr>
              <a:xfrm>
                <a:off x="7872277" y="3241144"/>
                <a:ext cx="50006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 rot="18431701">
                <a:off x="7509576" y="3393093"/>
                <a:ext cx="457278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 rot="3954144">
                <a:off x="8109920" y="3584521"/>
                <a:ext cx="466348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13913088">
                <a:off x="7238460" y="3674803"/>
                <a:ext cx="56113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1035047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4639743" y="5072074"/>
              <a:ext cx="1312970" cy="1357321"/>
              <a:chOff x="7135565" y="3156507"/>
              <a:chExt cx="1638738" cy="1608104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7868156" y="3156507"/>
                <a:ext cx="512233" cy="691593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 rot="18431701">
                <a:off x="7414159" y="3328516"/>
                <a:ext cx="563830" cy="586864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 rot="3954144">
                <a:off x="8152833" y="3519607"/>
                <a:ext cx="512232" cy="730709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 rot="13913088">
                <a:off x="7188619" y="3670647"/>
                <a:ext cx="605807" cy="711916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 rot="10800000">
                <a:off x="7494607" y="4008439"/>
                <a:ext cx="571504" cy="756172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 rot="7534122">
                <a:off x="7925987" y="3945417"/>
                <a:ext cx="555132" cy="706011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 rot="20134580">
              <a:off x="3805629" y="4819477"/>
              <a:ext cx="1071570" cy="1017062"/>
              <a:chOff x="7229335" y="3241144"/>
              <a:chExt cx="1426605" cy="1374252"/>
            </a:xfrm>
          </p:grpSpPr>
          <p:sp>
            <p:nvSpPr>
              <p:cNvPr id="55" name="Полилиния 5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2" name="Группа 61"/>
            <p:cNvGrpSpPr/>
            <p:nvPr/>
          </p:nvGrpSpPr>
          <p:grpSpPr>
            <a:xfrm rot="1423111">
              <a:off x="3381333" y="5587876"/>
              <a:ext cx="1007046" cy="1040098"/>
              <a:chOff x="7229335" y="3241144"/>
              <a:chExt cx="1426605" cy="1374252"/>
            </a:xfrm>
          </p:grpSpPr>
          <p:sp>
            <p:nvSpPr>
              <p:cNvPr id="63" name="Полилиния 6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6" name="Группа 90"/>
          <p:cNvGrpSpPr/>
          <p:nvPr/>
        </p:nvGrpSpPr>
        <p:grpSpPr>
          <a:xfrm>
            <a:off x="3000364" y="3571876"/>
            <a:ext cx="311951" cy="314332"/>
            <a:chOff x="1059633" y="4631541"/>
            <a:chExt cx="311951" cy="314332"/>
          </a:xfrm>
        </p:grpSpPr>
        <p:sp>
          <p:nvSpPr>
            <p:cNvPr id="92" name="Овал 9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8" name="Группа 94"/>
          <p:cNvGrpSpPr/>
          <p:nvPr/>
        </p:nvGrpSpPr>
        <p:grpSpPr>
          <a:xfrm>
            <a:off x="2285984" y="2714620"/>
            <a:ext cx="252000" cy="252000"/>
            <a:chOff x="1059633" y="4631541"/>
            <a:chExt cx="311951" cy="314332"/>
          </a:xfrm>
        </p:grpSpPr>
        <p:sp>
          <p:nvSpPr>
            <p:cNvPr id="96" name="Овал 9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98"/>
          <p:cNvGrpSpPr/>
          <p:nvPr/>
        </p:nvGrpSpPr>
        <p:grpSpPr>
          <a:xfrm>
            <a:off x="6929454" y="3643314"/>
            <a:ext cx="288000" cy="288000"/>
            <a:chOff x="1059633" y="4631541"/>
            <a:chExt cx="311951" cy="314332"/>
          </a:xfrm>
        </p:grpSpPr>
        <p:sp>
          <p:nvSpPr>
            <p:cNvPr id="100" name="Овал 9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Группа 102"/>
          <p:cNvGrpSpPr/>
          <p:nvPr/>
        </p:nvGrpSpPr>
        <p:grpSpPr>
          <a:xfrm>
            <a:off x="7215206" y="3071810"/>
            <a:ext cx="180000" cy="180000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106"/>
          <p:cNvGrpSpPr/>
          <p:nvPr/>
        </p:nvGrpSpPr>
        <p:grpSpPr>
          <a:xfrm>
            <a:off x="6000760" y="1785926"/>
            <a:ext cx="311951" cy="314332"/>
            <a:chOff x="1059633" y="4631541"/>
            <a:chExt cx="311951" cy="314332"/>
          </a:xfrm>
        </p:grpSpPr>
        <p:sp>
          <p:nvSpPr>
            <p:cNvPr id="108" name="Овал 10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110"/>
          <p:cNvGrpSpPr/>
          <p:nvPr/>
        </p:nvGrpSpPr>
        <p:grpSpPr>
          <a:xfrm>
            <a:off x="2285984" y="3643314"/>
            <a:ext cx="311951" cy="314332"/>
            <a:chOff x="1059633" y="4631541"/>
            <a:chExt cx="311951" cy="314332"/>
          </a:xfrm>
        </p:grpSpPr>
        <p:sp>
          <p:nvSpPr>
            <p:cNvPr id="112" name="Овал 11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0" name="Группа 114"/>
          <p:cNvGrpSpPr/>
          <p:nvPr/>
        </p:nvGrpSpPr>
        <p:grpSpPr>
          <a:xfrm>
            <a:off x="7572396" y="3571876"/>
            <a:ext cx="252000" cy="252000"/>
            <a:chOff x="1059633" y="4631541"/>
            <a:chExt cx="311951" cy="314332"/>
          </a:xfrm>
        </p:grpSpPr>
        <p:sp>
          <p:nvSpPr>
            <p:cNvPr id="116" name="Овал 1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118"/>
          <p:cNvGrpSpPr/>
          <p:nvPr/>
        </p:nvGrpSpPr>
        <p:grpSpPr>
          <a:xfrm>
            <a:off x="6572264" y="3071810"/>
            <a:ext cx="252000" cy="252000"/>
            <a:chOff x="1059633" y="4631541"/>
            <a:chExt cx="311951" cy="314332"/>
          </a:xfrm>
        </p:grpSpPr>
        <p:sp>
          <p:nvSpPr>
            <p:cNvPr id="120" name="Овал 11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5" name="Группа 122"/>
          <p:cNvGrpSpPr/>
          <p:nvPr/>
        </p:nvGrpSpPr>
        <p:grpSpPr>
          <a:xfrm>
            <a:off x="6715140" y="2357430"/>
            <a:ext cx="216000" cy="216000"/>
            <a:chOff x="1059633" y="4631541"/>
            <a:chExt cx="311951" cy="314332"/>
          </a:xfrm>
        </p:grpSpPr>
        <p:sp>
          <p:nvSpPr>
            <p:cNvPr id="124" name="Овал 12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126"/>
          <p:cNvGrpSpPr/>
          <p:nvPr/>
        </p:nvGrpSpPr>
        <p:grpSpPr>
          <a:xfrm>
            <a:off x="3428992" y="4643446"/>
            <a:ext cx="180000" cy="180000"/>
            <a:chOff x="1059633" y="4631541"/>
            <a:chExt cx="311951" cy="314332"/>
          </a:xfrm>
        </p:grpSpPr>
        <p:sp>
          <p:nvSpPr>
            <p:cNvPr id="128" name="Овал 12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30"/>
          <p:cNvGrpSpPr/>
          <p:nvPr/>
        </p:nvGrpSpPr>
        <p:grpSpPr>
          <a:xfrm>
            <a:off x="3929058" y="4714884"/>
            <a:ext cx="311951" cy="314332"/>
            <a:chOff x="1059633" y="4631541"/>
            <a:chExt cx="311951" cy="314332"/>
          </a:xfrm>
        </p:grpSpPr>
        <p:sp>
          <p:nvSpPr>
            <p:cNvPr id="132" name="Овал 13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7" name="Группа 134"/>
          <p:cNvGrpSpPr/>
          <p:nvPr/>
        </p:nvGrpSpPr>
        <p:grpSpPr>
          <a:xfrm>
            <a:off x="4857752" y="4786322"/>
            <a:ext cx="311951" cy="314332"/>
            <a:chOff x="1059633" y="4631541"/>
            <a:chExt cx="311951" cy="314332"/>
          </a:xfrm>
        </p:grpSpPr>
        <p:sp>
          <p:nvSpPr>
            <p:cNvPr id="136" name="Овал 13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38"/>
          <p:cNvGrpSpPr/>
          <p:nvPr/>
        </p:nvGrpSpPr>
        <p:grpSpPr>
          <a:xfrm>
            <a:off x="7643834" y="6357958"/>
            <a:ext cx="311951" cy="314332"/>
            <a:chOff x="1059633" y="4631541"/>
            <a:chExt cx="311951" cy="314332"/>
          </a:xfrm>
        </p:grpSpPr>
        <p:sp>
          <p:nvSpPr>
            <p:cNvPr id="140" name="Овал 13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142"/>
          <p:cNvGrpSpPr/>
          <p:nvPr/>
        </p:nvGrpSpPr>
        <p:grpSpPr>
          <a:xfrm>
            <a:off x="5286380" y="6543668"/>
            <a:ext cx="311951" cy="314332"/>
            <a:chOff x="1059633" y="4631541"/>
            <a:chExt cx="311951" cy="314332"/>
          </a:xfrm>
        </p:grpSpPr>
        <p:sp>
          <p:nvSpPr>
            <p:cNvPr id="144" name="Овал 14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9" name="Группа 146"/>
          <p:cNvGrpSpPr/>
          <p:nvPr/>
        </p:nvGrpSpPr>
        <p:grpSpPr>
          <a:xfrm>
            <a:off x="6286512" y="5857892"/>
            <a:ext cx="311951" cy="314332"/>
            <a:chOff x="1059633" y="4631541"/>
            <a:chExt cx="311951" cy="314332"/>
          </a:xfrm>
        </p:grpSpPr>
        <p:sp>
          <p:nvSpPr>
            <p:cNvPr id="148" name="Овал 14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50"/>
          <p:cNvGrpSpPr/>
          <p:nvPr/>
        </p:nvGrpSpPr>
        <p:grpSpPr>
          <a:xfrm>
            <a:off x="8072462" y="4929198"/>
            <a:ext cx="311951" cy="314332"/>
            <a:chOff x="1059633" y="4631541"/>
            <a:chExt cx="311951" cy="314332"/>
          </a:xfrm>
        </p:grpSpPr>
        <p:sp>
          <p:nvSpPr>
            <p:cNvPr id="152" name="Овал 15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7" name="Группа 154"/>
          <p:cNvGrpSpPr/>
          <p:nvPr/>
        </p:nvGrpSpPr>
        <p:grpSpPr>
          <a:xfrm>
            <a:off x="7286644" y="4572008"/>
            <a:ext cx="288000" cy="288000"/>
            <a:chOff x="1059633" y="4631541"/>
            <a:chExt cx="311951" cy="314332"/>
          </a:xfrm>
        </p:grpSpPr>
        <p:sp>
          <p:nvSpPr>
            <p:cNvPr id="156" name="Овал 15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1" name="Группа 158"/>
          <p:cNvGrpSpPr/>
          <p:nvPr/>
        </p:nvGrpSpPr>
        <p:grpSpPr>
          <a:xfrm>
            <a:off x="8856000" y="6143644"/>
            <a:ext cx="288000" cy="288000"/>
            <a:chOff x="1059633" y="4631541"/>
            <a:chExt cx="311951" cy="314332"/>
          </a:xfrm>
        </p:grpSpPr>
        <p:sp>
          <p:nvSpPr>
            <p:cNvPr id="160" name="Овал 15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5" name="Группа 162"/>
          <p:cNvGrpSpPr/>
          <p:nvPr/>
        </p:nvGrpSpPr>
        <p:grpSpPr>
          <a:xfrm>
            <a:off x="6786578" y="1857364"/>
            <a:ext cx="180000" cy="180000"/>
            <a:chOff x="1059633" y="4631541"/>
            <a:chExt cx="311951" cy="314332"/>
          </a:xfrm>
        </p:grpSpPr>
        <p:sp>
          <p:nvSpPr>
            <p:cNvPr id="164" name="Овал 16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9" name="Группа 166"/>
          <p:cNvGrpSpPr/>
          <p:nvPr/>
        </p:nvGrpSpPr>
        <p:grpSpPr>
          <a:xfrm>
            <a:off x="6858016" y="1428736"/>
            <a:ext cx="180000" cy="180000"/>
            <a:chOff x="1059633" y="4631541"/>
            <a:chExt cx="311951" cy="314332"/>
          </a:xfrm>
        </p:grpSpPr>
        <p:sp>
          <p:nvSpPr>
            <p:cNvPr id="168" name="Овал 16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3" name="Группа 257"/>
          <p:cNvGrpSpPr/>
          <p:nvPr/>
        </p:nvGrpSpPr>
        <p:grpSpPr>
          <a:xfrm>
            <a:off x="4064204" y="3691488"/>
            <a:ext cx="4397884" cy="3214711"/>
            <a:chOff x="4064204" y="3691488"/>
            <a:chExt cx="4397884" cy="3214711"/>
          </a:xfrm>
        </p:grpSpPr>
        <p:sp>
          <p:nvSpPr>
            <p:cNvPr id="171" name="4-конечная звезда 170"/>
            <p:cNvSpPr/>
            <p:nvPr/>
          </p:nvSpPr>
          <p:spPr>
            <a:xfrm rot="2715714">
              <a:off x="4405759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4-конечная звезда 171"/>
            <p:cNvSpPr/>
            <p:nvPr/>
          </p:nvSpPr>
          <p:spPr>
            <a:xfrm rot="2715714">
              <a:off x="4620073" y="5135884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4-конечная звезда 172"/>
            <p:cNvSpPr/>
            <p:nvPr/>
          </p:nvSpPr>
          <p:spPr>
            <a:xfrm rot="2715714">
              <a:off x="4762948" y="592170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4-конечная звезда 173"/>
            <p:cNvSpPr/>
            <p:nvPr/>
          </p:nvSpPr>
          <p:spPr>
            <a:xfrm rot="2715714">
              <a:off x="5405890" y="549307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8" name="4-конечная звезда 247"/>
            <p:cNvSpPr/>
            <p:nvPr/>
          </p:nvSpPr>
          <p:spPr>
            <a:xfrm rot="2715714">
              <a:off x="5834518" y="45643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9" name="4-конечная звезда 248"/>
            <p:cNvSpPr/>
            <p:nvPr/>
          </p:nvSpPr>
          <p:spPr>
            <a:xfrm rot="2715714">
              <a:off x="6834651" y="499300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0" name="4-конечная звезда 249"/>
            <p:cNvSpPr/>
            <p:nvPr/>
          </p:nvSpPr>
          <p:spPr>
            <a:xfrm rot="2715714">
              <a:off x="6977527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1" name="4-конечная звезда 250"/>
            <p:cNvSpPr/>
            <p:nvPr/>
          </p:nvSpPr>
          <p:spPr>
            <a:xfrm rot="2715714">
              <a:off x="7763346" y="527876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4-конечная звезда 251"/>
            <p:cNvSpPr/>
            <p:nvPr/>
          </p:nvSpPr>
          <p:spPr>
            <a:xfrm rot="2715714">
              <a:off x="8049097" y="370712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4-конечная звезда 252"/>
            <p:cNvSpPr/>
            <p:nvPr/>
          </p:nvSpPr>
          <p:spPr>
            <a:xfrm rot="2715714">
              <a:off x="6691776" y="6636082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4-конечная звезда 253"/>
            <p:cNvSpPr/>
            <p:nvPr/>
          </p:nvSpPr>
          <p:spPr>
            <a:xfrm rot="2715714">
              <a:off x="5834519" y="627889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4-конечная звезда 254"/>
            <p:cNvSpPr/>
            <p:nvPr/>
          </p:nvSpPr>
          <p:spPr>
            <a:xfrm rot="2715714">
              <a:off x="8191972" y="606457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4-конечная звезда 255"/>
            <p:cNvSpPr/>
            <p:nvPr/>
          </p:nvSpPr>
          <p:spPr>
            <a:xfrm rot="2715714">
              <a:off x="7263279" y="5778826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7" name="4-конечная звезда 256"/>
            <p:cNvSpPr/>
            <p:nvPr/>
          </p:nvSpPr>
          <p:spPr>
            <a:xfrm rot="2715714">
              <a:off x="4048569" y="66360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7" name="Группа 299"/>
          <p:cNvGrpSpPr/>
          <p:nvPr/>
        </p:nvGrpSpPr>
        <p:grpSpPr>
          <a:xfrm rot="7277832">
            <a:off x="5637848" y="3652305"/>
            <a:ext cx="997933" cy="547800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1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556792"/>
            <a:ext cx="3528392" cy="648072"/>
          </a:xfrm>
          <a:prstGeom prst="round2Same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BCF30D"/>
              </a:gs>
              <a:gs pos="64999">
                <a:srgbClr val="5BAD2D"/>
              </a:gs>
              <a:gs pos="100000">
                <a:srgbClr val="3A7525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outerShdw blurRad="215900" dist="38100" dir="5400000" algn="t" rotWithShape="0">
              <a:prstClr val="black">
                <a:alpha val="67000"/>
              </a:prstClr>
            </a:outerShdw>
          </a:effectLst>
        </p:spPr>
        <p:txBody>
          <a:bodyPr>
            <a:normAutofit fontScale="90000"/>
          </a:bodyPr>
          <a:lstStyle/>
          <a:p>
            <a:endParaRPr lang="ru-RU" sz="7200" b="1" dirty="0">
              <a:ln w="15875">
                <a:solidFill>
                  <a:schemeClr val="tx1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62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55" name="Группа 278"/>
          <p:cNvGrpSpPr/>
          <p:nvPr/>
        </p:nvGrpSpPr>
        <p:grpSpPr>
          <a:xfrm rot="988095">
            <a:off x="1343029" y="5845228"/>
            <a:ext cx="997933" cy="547800"/>
            <a:chOff x="436951" y="5641059"/>
            <a:chExt cx="1097712" cy="547800"/>
          </a:xfrm>
        </p:grpSpPr>
        <p:sp>
          <p:nvSpPr>
            <p:cNvPr id="273" name="Полилиния 272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" name="Полилиния 273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" name="Полилиния 274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" name="Полилиния 275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9" name="Группа 270"/>
            <p:cNvGrpSpPr/>
            <p:nvPr/>
          </p:nvGrpSpPr>
          <p:grpSpPr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7" name="Овал 276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3" name="Группа 279"/>
          <p:cNvGrpSpPr/>
          <p:nvPr/>
        </p:nvGrpSpPr>
        <p:grpSpPr>
          <a:xfrm rot="19137872">
            <a:off x="3343344" y="5760989"/>
            <a:ext cx="997933" cy="547800"/>
            <a:chOff x="436951" y="5641059"/>
            <a:chExt cx="1097712" cy="547800"/>
          </a:xfrm>
        </p:grpSpPr>
        <p:sp>
          <p:nvSpPr>
            <p:cNvPr id="281" name="Полилиния 28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Полилиния 28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7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6" name="Овал 28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5" name="Группа 329"/>
          <p:cNvGrpSpPr/>
          <p:nvPr/>
        </p:nvGrpSpPr>
        <p:grpSpPr>
          <a:xfrm rot="834983">
            <a:off x="115377" y="281832"/>
            <a:ext cx="1292074" cy="1117143"/>
            <a:chOff x="3533771" y="2640017"/>
            <a:chExt cx="1789109" cy="128904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31" name="Скругленный прямоугольник 330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2" name="Скругленный прямоугольник 331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4" name="Полилиния 333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5" name="Скругленный прямоугольник 33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6" name="Полилиния 335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6" name="Группа 328"/>
          <p:cNvGrpSpPr/>
          <p:nvPr/>
        </p:nvGrpSpPr>
        <p:grpSpPr>
          <a:xfrm rot="19808028">
            <a:off x="7768884" y="251654"/>
            <a:ext cx="1314677" cy="1139768"/>
            <a:chOff x="3533771" y="2640017"/>
            <a:chExt cx="1789109" cy="128904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24" name="Скругленный прямоугольник 32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7" name="Полилиния 326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8" name="Полилиния 327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5" name="Полилиния 324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6" name="Полилиния 325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7" name="Группа 329"/>
          <p:cNvGrpSpPr/>
          <p:nvPr/>
        </p:nvGrpSpPr>
        <p:grpSpPr>
          <a:xfrm>
            <a:off x="714348" y="6143644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272" name="Скругленный прямоугольник 271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9" name="Скругленный прямоугольник 278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0" name="Полилиния 279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" name="Полилиния 284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Скругленный прямоугольник 299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Полилиния 304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0" name="Полилиния 319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8" name="Группа 329"/>
          <p:cNvGrpSpPr/>
          <p:nvPr/>
        </p:nvGrpSpPr>
        <p:grpSpPr>
          <a:xfrm rot="16200000">
            <a:off x="7329611" y="6108409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29" name="Скругленный прямоугольник 32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0" name="Скругленный прямоугольник 32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олилиния 342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4" name="Полилиния 343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Скругленный прямоугольник 34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олилиния 345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7" name="Полилиния 346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9" name="Группа 329"/>
          <p:cNvGrpSpPr/>
          <p:nvPr/>
        </p:nvGrpSpPr>
        <p:grpSpPr>
          <a:xfrm rot="5400000">
            <a:off x="7897733" y="6111791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49" name="Скругленный прямоугольник 34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Скругленный прямоугольник 34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" name="Полилиния 350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олилиния 351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Скругленный прямоугольник 35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4" name="Полилиния 353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олилиния 354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38" name="Содержимое 337" descr="SAM_33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476672"/>
            <a:ext cx="3840426" cy="288032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9" name="Рисунок 338" descr="SAM_33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852936"/>
            <a:ext cx="3960440" cy="297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958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9F94371-BD8C-40A5-B6E6-790588F81A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TS030009583</Template>
  <TotalTime>13</TotalTime>
  <Words>2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TS030009583</vt:lpstr>
      <vt:lpstr>Наурыз алаңында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</dc:title>
  <dc:creator>Майра</dc:creator>
  <cp:lastModifiedBy>Майра</cp:lastModifiedBy>
  <cp:revision>5</cp:revision>
  <dcterms:created xsi:type="dcterms:W3CDTF">2013-11-04T12:25:30Z</dcterms:created>
  <dcterms:modified xsi:type="dcterms:W3CDTF">2013-11-05T08:36:40Z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TC300095839990</vt:lpwstr>
  </property>
</Properties>
</file>