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6"/>
  </p:notesMasterIdLst>
  <p:sldIdLst>
    <p:sldId id="256" r:id="rId4"/>
    <p:sldId id="257" r:id="rId5"/>
  </p:sldIdLst>
  <p:sldSz cx="10801350" cy="8640763"/>
  <p:notesSz cx="9144000" cy="6858000"/>
  <p:defaultTextStyle>
    <a:defPPr>
      <a:defRPr lang="ru-RU"/>
    </a:defPPr>
    <a:lvl1pPr marL="0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452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905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6357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1809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7261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2714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8166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3618" algn="l" defTabSz="111090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52" autoAdjust="0"/>
  </p:normalViewPr>
  <p:slideViewPr>
    <p:cSldViewPr>
      <p:cViewPr varScale="1">
        <p:scale>
          <a:sx n="58" d="100"/>
          <a:sy n="58" d="100"/>
        </p:scale>
        <p:origin x="-1410" y="-90"/>
      </p:cViewPr>
      <p:guideLst>
        <p:guide orient="horz" pos="272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932A-A291-478E-9414-75E151C1CA26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514350"/>
            <a:ext cx="3216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55A18-9FFF-483F-8439-C6D897D9E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58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5452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0905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6357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21809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77261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32714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88166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43618" algn="l" defTabSz="11109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Данный</a:t>
            </a:r>
            <a:r>
              <a:rPr lang="ru-RU" baseline="0" dirty="0" smtClean="0"/>
              <a:t> шаблон выполнен в стиле </a:t>
            </a:r>
            <a:r>
              <a:rPr lang="en-US" baseline="0" dirty="0" smtClean="0"/>
              <a:t>Windows 7 </a:t>
            </a:r>
            <a:r>
              <a:rPr lang="ru-RU" baseline="0" dirty="0" smtClean="0"/>
              <a:t>(кроме фона, но вы можете его поменять, только панель задач будет почти полностью прозрачной).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55A18-9FFF-483F-8439-C6D897D9E1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9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684237"/>
            <a:ext cx="9181148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896432"/>
            <a:ext cx="7560945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86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46032"/>
            <a:ext cx="2430304" cy="73726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46032"/>
            <a:ext cx="7110889" cy="73726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72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684237"/>
            <a:ext cx="9181148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896432"/>
            <a:ext cx="7560945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552491"/>
            <a:ext cx="9181148" cy="171615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662325"/>
            <a:ext cx="9181148" cy="189016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9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2540225"/>
            <a:ext cx="5651956" cy="718463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2540225"/>
            <a:ext cx="5651956" cy="718463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934171"/>
            <a:ext cx="4772472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740242"/>
            <a:ext cx="4772472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934171"/>
            <a:ext cx="4774347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740242"/>
            <a:ext cx="4774347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4031"/>
            <a:ext cx="3553570" cy="146412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44031"/>
            <a:ext cx="6038255" cy="73746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808160"/>
            <a:ext cx="3553570" cy="5910523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6048534"/>
            <a:ext cx="6480810" cy="7140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72068"/>
            <a:ext cx="6480810" cy="5184458"/>
          </a:xfrm>
        </p:spPr>
        <p:txBody>
          <a:bodyPr/>
          <a:lstStyle>
            <a:lvl1pPr marL="0" indent="0">
              <a:buNone/>
              <a:defRPr sz="3900"/>
            </a:lvl1pPr>
            <a:lvl2pPr marL="555452" indent="0">
              <a:buNone/>
              <a:defRPr sz="3400"/>
            </a:lvl2pPr>
            <a:lvl3pPr marL="1110905" indent="0">
              <a:buNone/>
              <a:defRPr sz="2900"/>
            </a:lvl3pPr>
            <a:lvl4pPr marL="1666357" indent="0">
              <a:buNone/>
              <a:defRPr sz="2400"/>
            </a:lvl4pPr>
            <a:lvl5pPr marL="2221809" indent="0">
              <a:buNone/>
              <a:defRPr sz="2400"/>
            </a:lvl5pPr>
            <a:lvl6pPr marL="2777261" indent="0">
              <a:buNone/>
              <a:defRPr sz="2400"/>
            </a:lvl6pPr>
            <a:lvl7pPr marL="3332714" indent="0">
              <a:buNone/>
              <a:defRPr sz="2400"/>
            </a:lvl7pPr>
            <a:lvl8pPr marL="3888166" indent="0">
              <a:buNone/>
              <a:defRPr sz="2400"/>
            </a:lvl8pPr>
            <a:lvl9pPr marL="444361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762598"/>
            <a:ext cx="6480810" cy="1014089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436039"/>
            <a:ext cx="2870983" cy="92888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436039"/>
            <a:ext cx="8432930" cy="92888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552491"/>
            <a:ext cx="9181148" cy="171615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662325"/>
            <a:ext cx="9181148" cy="189016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9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2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1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2016179"/>
            <a:ext cx="4770596" cy="570250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2016179"/>
            <a:ext cx="4770596" cy="570250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5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934171"/>
            <a:ext cx="4772472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740242"/>
            <a:ext cx="4772472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934171"/>
            <a:ext cx="4774347" cy="80607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52" indent="0">
              <a:buNone/>
              <a:defRPr sz="2400" b="1"/>
            </a:lvl2pPr>
            <a:lvl3pPr marL="1110905" indent="0">
              <a:buNone/>
              <a:defRPr sz="2200" b="1"/>
            </a:lvl3pPr>
            <a:lvl4pPr marL="1666357" indent="0">
              <a:buNone/>
              <a:defRPr sz="1900" b="1"/>
            </a:lvl4pPr>
            <a:lvl5pPr marL="2221809" indent="0">
              <a:buNone/>
              <a:defRPr sz="1900" b="1"/>
            </a:lvl5pPr>
            <a:lvl6pPr marL="2777261" indent="0">
              <a:buNone/>
              <a:defRPr sz="1900" b="1"/>
            </a:lvl6pPr>
            <a:lvl7pPr marL="3332714" indent="0">
              <a:buNone/>
              <a:defRPr sz="1900" b="1"/>
            </a:lvl7pPr>
            <a:lvl8pPr marL="3888166" indent="0">
              <a:buNone/>
              <a:defRPr sz="1900" b="1"/>
            </a:lvl8pPr>
            <a:lvl9pPr marL="444361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740242"/>
            <a:ext cx="4774347" cy="49784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06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62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43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4031"/>
            <a:ext cx="3553570" cy="146412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44031"/>
            <a:ext cx="6038255" cy="73746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808160"/>
            <a:ext cx="3553570" cy="5910523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74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6048534"/>
            <a:ext cx="6480810" cy="71406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72068"/>
            <a:ext cx="6480810" cy="5184458"/>
          </a:xfrm>
        </p:spPr>
        <p:txBody>
          <a:bodyPr/>
          <a:lstStyle>
            <a:lvl1pPr marL="0" indent="0">
              <a:buNone/>
              <a:defRPr sz="3900"/>
            </a:lvl1pPr>
            <a:lvl2pPr marL="555452" indent="0">
              <a:buNone/>
              <a:defRPr sz="3400"/>
            </a:lvl2pPr>
            <a:lvl3pPr marL="1110905" indent="0">
              <a:buNone/>
              <a:defRPr sz="2900"/>
            </a:lvl3pPr>
            <a:lvl4pPr marL="1666357" indent="0">
              <a:buNone/>
              <a:defRPr sz="2400"/>
            </a:lvl4pPr>
            <a:lvl5pPr marL="2221809" indent="0">
              <a:buNone/>
              <a:defRPr sz="2400"/>
            </a:lvl5pPr>
            <a:lvl6pPr marL="2777261" indent="0">
              <a:buNone/>
              <a:defRPr sz="2400"/>
            </a:lvl6pPr>
            <a:lvl7pPr marL="3332714" indent="0">
              <a:buNone/>
              <a:defRPr sz="2400"/>
            </a:lvl7pPr>
            <a:lvl8pPr marL="3888166" indent="0">
              <a:buNone/>
              <a:defRPr sz="2400"/>
            </a:lvl8pPr>
            <a:lvl9pPr marL="4443618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762598"/>
            <a:ext cx="6480810" cy="1014089"/>
          </a:xfrm>
        </p:spPr>
        <p:txBody>
          <a:bodyPr/>
          <a:lstStyle>
            <a:lvl1pPr marL="0" indent="0">
              <a:buNone/>
              <a:defRPr sz="1700"/>
            </a:lvl1pPr>
            <a:lvl2pPr marL="555452" indent="0">
              <a:buNone/>
              <a:defRPr sz="1500"/>
            </a:lvl2pPr>
            <a:lvl3pPr marL="1110905" indent="0">
              <a:buNone/>
              <a:defRPr sz="1200"/>
            </a:lvl3pPr>
            <a:lvl4pPr marL="1666357" indent="0">
              <a:buNone/>
              <a:defRPr sz="1100"/>
            </a:lvl4pPr>
            <a:lvl5pPr marL="2221809" indent="0">
              <a:buNone/>
              <a:defRPr sz="1100"/>
            </a:lvl5pPr>
            <a:lvl6pPr marL="2777261" indent="0">
              <a:buNone/>
              <a:defRPr sz="1100"/>
            </a:lvl6pPr>
            <a:lvl7pPr marL="3332714" indent="0">
              <a:buNone/>
              <a:defRPr sz="1100"/>
            </a:lvl7pPr>
            <a:lvl8pPr marL="3888166" indent="0">
              <a:buNone/>
              <a:defRPr sz="1100"/>
            </a:lvl8pPr>
            <a:lvl9pPr marL="44436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54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  <a:prstGeom prst="rect">
            <a:avLst/>
          </a:prstGeom>
        </p:spPr>
        <p:txBody>
          <a:bodyPr vert="horz" lIns="111090" tIns="55545" rIns="111090" bIns="555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2016179"/>
            <a:ext cx="9721215" cy="5702504"/>
          </a:xfrm>
          <a:prstGeom prst="rect">
            <a:avLst/>
          </a:prstGeom>
        </p:spPr>
        <p:txBody>
          <a:bodyPr vert="horz" lIns="111090" tIns="55545" rIns="111090" bIns="555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8008708"/>
            <a:ext cx="3420428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090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89" indent="-416589" algn="l" defTabSz="111090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610" indent="-347158" algn="l" defTabSz="111090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1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83" indent="-277726" algn="l" defTabSz="111090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535" indent="-277726" algn="l" defTabSz="111090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88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440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892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344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52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05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57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809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261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714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66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618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46031"/>
            <a:ext cx="9721215" cy="1440127"/>
          </a:xfrm>
          <a:prstGeom prst="rect">
            <a:avLst/>
          </a:prstGeom>
        </p:spPr>
        <p:txBody>
          <a:bodyPr vert="horz" lIns="111090" tIns="55545" rIns="111090" bIns="555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2016179"/>
            <a:ext cx="9721215" cy="5702504"/>
          </a:xfrm>
          <a:prstGeom prst="rect">
            <a:avLst/>
          </a:prstGeom>
        </p:spPr>
        <p:txBody>
          <a:bodyPr vert="horz" lIns="111090" tIns="55545" rIns="111090" bIns="555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CF2B-E726-4B42-92CF-CC2C484D88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8008708"/>
            <a:ext cx="3420428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8008708"/>
            <a:ext cx="2520315" cy="460041"/>
          </a:xfrm>
          <a:prstGeom prst="rect">
            <a:avLst/>
          </a:prstGeom>
        </p:spPr>
        <p:txBody>
          <a:bodyPr vert="horz" lIns="111090" tIns="55545" rIns="111090" bIns="555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AED9-C475-466D-908D-34325CD61D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111090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89" indent="-416589" algn="l" defTabSz="111090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610" indent="-347158" algn="l" defTabSz="111090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1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83" indent="-277726" algn="l" defTabSz="111090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535" indent="-277726" algn="l" defTabSz="111090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88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440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892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344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52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05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57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809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261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714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66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618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8134440"/>
            <a:ext cx="10821929" cy="50395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 w="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8127550"/>
            <a:ext cx="10801350" cy="501595"/>
          </a:xfrm>
          <a:prstGeom prst="rect">
            <a:avLst/>
          </a:prstGeom>
          <a:gradFill flip="none" rotWithShape="1">
            <a:gsLst>
              <a:gs pos="17000">
                <a:srgbClr val="00B0F0">
                  <a:alpha val="20000"/>
                </a:srgbClr>
              </a:gs>
              <a:gs pos="45000">
                <a:schemeClr val="tx2">
                  <a:lumMod val="40000"/>
                  <a:lumOff val="60000"/>
                  <a:alpha val="20000"/>
                </a:schemeClr>
              </a:gs>
              <a:gs pos="46000">
                <a:schemeClr val="tx2">
                  <a:lumMod val="60000"/>
                  <a:lumOff val="40000"/>
                  <a:alpha val="20000"/>
                </a:schemeClr>
              </a:gs>
              <a:gs pos="90000">
                <a:schemeClr val="tx2">
                  <a:lumMod val="75000"/>
                  <a:alpha val="2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 anchor="ctr"/>
          <a:lstStyle/>
          <a:p>
            <a:pPr algn="ctr" defTabSz="1111116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134440"/>
            <a:ext cx="10821929" cy="5108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10000"/>
                </a:schemeClr>
              </a:gs>
              <a:gs pos="17000">
                <a:schemeClr val="tx2">
                  <a:lumMod val="60000"/>
                  <a:lumOff val="40000"/>
                  <a:alpha val="20000"/>
                </a:schemeClr>
              </a:gs>
              <a:gs pos="18000">
                <a:schemeClr val="tx2">
                  <a:lumMod val="75000"/>
                  <a:alpha val="20000"/>
                </a:schemeClr>
              </a:gs>
              <a:gs pos="39000">
                <a:schemeClr val="tx2">
                  <a:lumMod val="60000"/>
                  <a:lumOff val="40000"/>
                  <a:alpha val="20000"/>
                </a:schemeClr>
              </a:gs>
              <a:gs pos="40000">
                <a:schemeClr val="tx2">
                  <a:lumMod val="75000"/>
                  <a:alpha val="20000"/>
                </a:schemeClr>
              </a:gs>
              <a:gs pos="55000">
                <a:schemeClr val="tx2">
                  <a:lumMod val="60000"/>
                  <a:lumOff val="40000"/>
                  <a:alpha val="20000"/>
                </a:schemeClr>
              </a:gs>
              <a:gs pos="60000">
                <a:schemeClr val="tx2">
                  <a:lumMod val="75000"/>
                  <a:alpha val="20000"/>
                </a:schemeClr>
              </a:gs>
              <a:gs pos="82000">
                <a:srgbClr val="00B0F0">
                  <a:alpha val="20000"/>
                </a:srgbClr>
              </a:gs>
              <a:gs pos="74000">
                <a:schemeClr val="tx2">
                  <a:lumMod val="60000"/>
                  <a:lumOff val="40000"/>
                  <a:alpha val="20000"/>
                </a:schemeClr>
              </a:gs>
              <a:gs pos="61000">
                <a:schemeClr val="tx2">
                  <a:lumMod val="60000"/>
                  <a:lumOff val="40000"/>
                  <a:alpha val="20000"/>
                </a:schemeClr>
              </a:gs>
            </a:gsLst>
            <a:lin ang="20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9" descr="D:\Моя система\Версии Windows 7\Windows 7 Pro\Значки\Wind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" y="8170520"/>
            <a:ext cx="428625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72483" y="215925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Қауіпсіздік техникасы</a:t>
            </a:r>
            <a:endParaRPr lang="ru-RU" sz="5400" b="1" dirty="0"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14" name="Рисунок 13" descr="SAM_3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6775" y="1512069"/>
            <a:ext cx="5184575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AM_3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0635" y="5328493"/>
            <a:ext cx="3648405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0782414"/>
      </p:ext>
    </p:extLst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715" y="647973"/>
            <a:ext cx="4512501" cy="33843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3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8707" y="4752429"/>
            <a:ext cx="4536504" cy="34023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3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123" y="647973"/>
            <a:ext cx="451250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123" y="4608413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7035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B4EAC0-3142-4604-B6AB-F61F2CD83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TS102670354</Template>
  <TotalTime>15</TotalTime>
  <Words>28</Words>
  <Application>Microsoft Office PowerPoint</Application>
  <PresentationFormat>Произвольный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TS102670354</vt:lpstr>
      <vt:lpstr>1_Тема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Майра</dc:creator>
  <cp:lastModifiedBy>Майра</cp:lastModifiedBy>
  <cp:revision>6</cp:revision>
  <dcterms:created xsi:type="dcterms:W3CDTF">2013-11-04T12:28:22Z</dcterms:created>
  <dcterms:modified xsi:type="dcterms:W3CDTF">2013-11-05T08:21:50Z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TC026703549991</vt:lpwstr>
  </property>
</Properties>
</file>