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rmAutofit/>
          </a:bodyPr>
          <a:lstStyle/>
          <a:p>
            <a:r>
              <a:rPr lang="kk-KZ" b="1" dirty="0" smtClean="0">
                <a:latin typeface="Arial Black" pitchFamily="34" charset="0"/>
              </a:rPr>
              <a:t>        Калейдоскоп</a:t>
            </a:r>
            <a:endParaRPr lang="ru-RU" b="1" dirty="0">
              <a:latin typeface="Arial Black" pitchFamily="34" charset="0"/>
            </a:endParaRPr>
          </a:p>
        </p:txBody>
      </p:sp>
      <p:pic>
        <p:nvPicPr>
          <p:cNvPr id="6" name="Содержимое 5" descr="SAM_4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2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1230" y="980728"/>
            <a:ext cx="312514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861048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AM_42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268760"/>
            <a:ext cx="3035829" cy="2348880"/>
          </a:xfrm>
          <a:prstGeom prst="rect">
            <a:avLst/>
          </a:prstGeom>
        </p:spPr>
      </p:pic>
      <p:pic>
        <p:nvPicPr>
          <p:cNvPr id="4" name="Рисунок 3" descr="SAM_4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68760"/>
            <a:ext cx="3096344" cy="2376264"/>
          </a:xfrm>
          <a:prstGeom prst="rect">
            <a:avLst/>
          </a:prstGeom>
        </p:spPr>
      </p:pic>
      <p:pic>
        <p:nvPicPr>
          <p:cNvPr id="5" name="Рисунок 4" descr="SAM_4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933056"/>
            <a:ext cx="3528392" cy="2646294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764704"/>
            <a:ext cx="3323861" cy="2492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2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700808"/>
            <a:ext cx="316835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2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3861048"/>
            <a:ext cx="3456384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692696"/>
            <a:ext cx="3600400" cy="2700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3429000"/>
            <a:ext cx="3707904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2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548680"/>
            <a:ext cx="3803915" cy="28529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72516" y="1664804"/>
            <a:ext cx="489654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SAM_4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836712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SAM_42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789040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42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3312368" cy="2484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SAM_4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139952" y="1772816"/>
            <a:ext cx="4608512" cy="3456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AM_4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1" y="3717032"/>
            <a:ext cx="336037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   Калейдоскоп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Калейдоскоп</dc:title>
  <dc:creator>Майра</dc:creator>
  <cp:lastModifiedBy>Майра</cp:lastModifiedBy>
  <cp:revision>6</cp:revision>
  <dcterms:created xsi:type="dcterms:W3CDTF">2013-11-06T12:44:32Z</dcterms:created>
  <dcterms:modified xsi:type="dcterms:W3CDTF">2013-11-07T05:37:59Z</dcterms:modified>
</cp:coreProperties>
</file>